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7" r:id="rId2"/>
    <p:sldId id="258" r:id="rId3"/>
    <p:sldId id="259" r:id="rId4"/>
    <p:sldId id="260" r:id="rId5"/>
    <p:sldId id="261" r:id="rId6"/>
    <p:sldId id="268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DB2D-A7B2-4EAF-8A7B-98D8B0AA7A42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BA39-8381-40CE-AEB1-C99D8B057451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8989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DB2D-A7B2-4EAF-8A7B-98D8B0AA7A42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BA39-8381-40CE-AEB1-C99D8B0574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8752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DB2D-A7B2-4EAF-8A7B-98D8B0AA7A42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BA39-8381-40CE-AEB1-C99D8B0574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5192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DB2D-A7B2-4EAF-8A7B-98D8B0AA7A42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BA39-8381-40CE-AEB1-C99D8B0574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2589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DB2D-A7B2-4EAF-8A7B-98D8B0AA7A42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BA39-8381-40CE-AEB1-C99D8B057451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91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DB2D-A7B2-4EAF-8A7B-98D8B0AA7A42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BA39-8381-40CE-AEB1-C99D8B0574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4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DB2D-A7B2-4EAF-8A7B-98D8B0AA7A42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BA39-8381-40CE-AEB1-C99D8B0574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9671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DB2D-A7B2-4EAF-8A7B-98D8B0AA7A42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BA39-8381-40CE-AEB1-C99D8B0574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8587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DB2D-A7B2-4EAF-8A7B-98D8B0AA7A42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BA39-8381-40CE-AEB1-C99D8B0574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936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7A3DB2D-A7B2-4EAF-8A7B-98D8B0AA7A42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4DBA39-8381-40CE-AEB1-C99D8B0574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1843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3DB2D-A7B2-4EAF-8A7B-98D8B0AA7A42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BA39-8381-40CE-AEB1-C99D8B05745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9989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7A3DB2D-A7B2-4EAF-8A7B-98D8B0AA7A42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B4DBA39-8381-40CE-AEB1-C99D8B057451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428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7200" dirty="0" smtClean="0"/>
              <a:t>Kot i mysz</a:t>
            </a:r>
            <a:endParaRPr lang="pl-PL" sz="7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97280" y="2843260"/>
            <a:ext cx="6550429" cy="772775"/>
          </a:xfrm>
        </p:spPr>
        <p:txBody>
          <a:bodyPr/>
          <a:lstStyle/>
          <a:p>
            <a:r>
              <a:rPr lang="pl-PL" dirty="0" smtClean="0"/>
              <a:t>Uciekaj myszko do dziury ……………….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663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wal 1"/>
          <p:cNvSpPr/>
          <p:nvPr/>
        </p:nvSpPr>
        <p:spPr>
          <a:xfrm>
            <a:off x="3034145" y="2618509"/>
            <a:ext cx="512618" cy="6234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4" name="Łącznik prosty 3"/>
          <p:cNvCxnSpPr/>
          <p:nvPr/>
        </p:nvCxnSpPr>
        <p:spPr>
          <a:xfrm>
            <a:off x="3290454" y="3241963"/>
            <a:ext cx="13854" cy="105294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Łącznik prosty 4"/>
          <p:cNvCxnSpPr/>
          <p:nvPr/>
        </p:nvCxnSpPr>
        <p:spPr>
          <a:xfrm>
            <a:off x="3304310" y="4274127"/>
            <a:ext cx="41561" cy="1108362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 flipH="1">
            <a:off x="3203863" y="4274126"/>
            <a:ext cx="86590" cy="110836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flipH="1">
            <a:off x="2881745" y="3467099"/>
            <a:ext cx="408709" cy="117417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Łącznik prosty 10"/>
          <p:cNvCxnSpPr/>
          <p:nvPr/>
        </p:nvCxnSpPr>
        <p:spPr>
          <a:xfrm>
            <a:off x="3318163" y="3532908"/>
            <a:ext cx="41564" cy="985405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Owal 11"/>
          <p:cNvSpPr/>
          <p:nvPr/>
        </p:nvSpPr>
        <p:spPr>
          <a:xfrm>
            <a:off x="5611090" y="4869870"/>
            <a:ext cx="512619" cy="5126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949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wal 1"/>
          <p:cNvSpPr/>
          <p:nvPr/>
        </p:nvSpPr>
        <p:spPr>
          <a:xfrm>
            <a:off x="3214254" y="2590800"/>
            <a:ext cx="512618" cy="6234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4" name="Łącznik prosty 3"/>
          <p:cNvCxnSpPr/>
          <p:nvPr/>
        </p:nvCxnSpPr>
        <p:spPr>
          <a:xfrm>
            <a:off x="3470563" y="3214254"/>
            <a:ext cx="13854" cy="105294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Łącznik prosty 4"/>
          <p:cNvCxnSpPr/>
          <p:nvPr/>
        </p:nvCxnSpPr>
        <p:spPr>
          <a:xfrm flipH="1">
            <a:off x="3300843" y="4246418"/>
            <a:ext cx="183576" cy="1108362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>
            <a:off x="3470562" y="4246417"/>
            <a:ext cx="322118" cy="110836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flipH="1">
            <a:off x="3214254" y="3439390"/>
            <a:ext cx="256310" cy="120188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Łącznik prosty 10"/>
          <p:cNvCxnSpPr/>
          <p:nvPr/>
        </p:nvCxnSpPr>
        <p:spPr>
          <a:xfrm>
            <a:off x="3498272" y="3505199"/>
            <a:ext cx="294408" cy="101138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wal 12"/>
          <p:cNvSpPr/>
          <p:nvPr/>
        </p:nvSpPr>
        <p:spPr>
          <a:xfrm>
            <a:off x="6830290" y="4842161"/>
            <a:ext cx="512619" cy="5126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1730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758" y="817418"/>
            <a:ext cx="3479223" cy="5314951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442693" y="3187863"/>
            <a:ext cx="2860083" cy="1819013"/>
          </a:xfrm>
          <a:prstGeom prst="rect">
            <a:avLst/>
          </a:prstGeom>
        </p:spPr>
      </p:pic>
      <p:sp>
        <p:nvSpPr>
          <p:cNvPr id="4" name="Objaśnienie owalne 3"/>
          <p:cNvSpPr/>
          <p:nvPr/>
        </p:nvSpPr>
        <p:spPr>
          <a:xfrm>
            <a:off x="4299609" y="537028"/>
            <a:ext cx="3338285" cy="957943"/>
          </a:xfrm>
          <a:prstGeom prst="wedgeEllipseCallout">
            <a:avLst>
              <a:gd name="adj1" fmla="val -77355"/>
              <a:gd name="adj2" fmla="val 1473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Witaj myszko, zaraz Cię zjem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575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path" presetSubtype="0" accel="50000" decel="5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0.14283 -0.00208 L -0.12578 -0.00208 C -0.11783 -0.00208 -0.10885 -0.01597 -0.10078 -0.01805 C -0.09479 -0.01805 -0.08385 -0.00509 -0.07877 -0.00509 C -0.07187 -0.00509 -0.06484 -0.00902 -0.05182 -0.00902 L -0.04283 -0.16412 L -0.03281 0.02292 L -0.02083 -0.00208 L -0.0108 -0.00902 L 0.01316 -0.00301 C 0.02422 -0.00601 0.03321 -0.01898 0.04415 -0.02407 C 0.04818 -0.025 0.05717 -0.02615 0.06316 -0.02407 C 0.06915 -0.02199 0.07422 -0.0081 0.07618 -0.00717 C 0.07917 -0.00301 0.0862 -0.00717 0.09011 -0.00509 L 0.09623 -0.00208 L 0.10717 -0.00208 " pathEditMode="relative" rAng="0" ptsTypes="AAAAAAAAAAAAAA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758" y="817418"/>
            <a:ext cx="3479223" cy="5314951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442693" y="3187863"/>
            <a:ext cx="2860083" cy="1819013"/>
          </a:xfrm>
          <a:prstGeom prst="rect">
            <a:avLst/>
          </a:prstGeom>
        </p:spPr>
      </p:pic>
      <p:sp>
        <p:nvSpPr>
          <p:cNvPr id="4" name="Objaśnienie owalne 3"/>
          <p:cNvSpPr/>
          <p:nvPr/>
        </p:nvSpPr>
        <p:spPr>
          <a:xfrm>
            <a:off x="4299609" y="537028"/>
            <a:ext cx="3338285" cy="957943"/>
          </a:xfrm>
          <a:prstGeom prst="wedgeEllipseCallout">
            <a:avLst>
              <a:gd name="adj1" fmla="val -77355"/>
              <a:gd name="adj2" fmla="val 1473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Nie bój się .</a:t>
            </a:r>
          </a:p>
          <a:p>
            <a:pPr algn="ctr"/>
            <a:r>
              <a:rPr lang="pl-PL" dirty="0" smtClean="0"/>
              <a:t>Jeszcze nie teraz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2661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758" y="817418"/>
            <a:ext cx="3479223" cy="5314951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2693" y="3187863"/>
            <a:ext cx="2860083" cy="1819013"/>
          </a:xfrm>
          <a:prstGeom prst="rect">
            <a:avLst/>
          </a:prstGeom>
        </p:spPr>
      </p:pic>
      <p:sp>
        <p:nvSpPr>
          <p:cNvPr id="4" name="Objaśnienie w chmurce 3"/>
          <p:cNvSpPr/>
          <p:nvPr/>
        </p:nvSpPr>
        <p:spPr>
          <a:xfrm>
            <a:off x="9130145" y="1233055"/>
            <a:ext cx="1510146" cy="257694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Ale i tak ucieknę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1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758" y="817418"/>
            <a:ext cx="3479223" cy="5314951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2693" y="3187863"/>
            <a:ext cx="2860083" cy="1819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92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3.7037E-6 L 0.09011 0.04005 C 0.10873 0.04908 0.13698 0.05394 0.16654 0.05394 C 0.20013 0.05394 0.22709 0.04908 0.24571 0.04005 L 0.33594 -3.7037E-6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97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951018" y="1260763"/>
            <a:ext cx="647007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500" dirty="0" smtClean="0"/>
              <a:t>Patyczaki w ruchu</a:t>
            </a:r>
            <a:endParaRPr lang="pl-PL" sz="11500" dirty="0"/>
          </a:p>
        </p:txBody>
      </p:sp>
    </p:spTree>
    <p:extLst>
      <p:ext uri="{BB962C8B-B14F-4D97-AF65-F5344CB8AC3E}">
        <p14:creationId xmlns:p14="http://schemas.microsoft.com/office/powerpoint/2010/main" val="2665361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wal 1"/>
          <p:cNvSpPr/>
          <p:nvPr/>
        </p:nvSpPr>
        <p:spPr>
          <a:xfrm>
            <a:off x="2535382" y="2604655"/>
            <a:ext cx="512618" cy="6234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4" name="Łącznik prosty 3"/>
          <p:cNvCxnSpPr/>
          <p:nvPr/>
        </p:nvCxnSpPr>
        <p:spPr>
          <a:xfrm>
            <a:off x="2791691" y="3228109"/>
            <a:ext cx="13854" cy="105294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Łącznik prosty 4"/>
          <p:cNvCxnSpPr/>
          <p:nvPr/>
        </p:nvCxnSpPr>
        <p:spPr>
          <a:xfrm flipH="1">
            <a:off x="2452254" y="4260273"/>
            <a:ext cx="353291" cy="106680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>
            <a:off x="2805545" y="4274127"/>
            <a:ext cx="311727" cy="109450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>
            <a:off x="2791691" y="3453245"/>
            <a:ext cx="381000" cy="103216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Łącznik prosty 10"/>
          <p:cNvCxnSpPr/>
          <p:nvPr/>
        </p:nvCxnSpPr>
        <p:spPr>
          <a:xfrm flipH="1">
            <a:off x="2254827" y="3453245"/>
            <a:ext cx="536864" cy="90054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wal 12"/>
          <p:cNvSpPr/>
          <p:nvPr/>
        </p:nvSpPr>
        <p:spPr>
          <a:xfrm>
            <a:off x="3768436" y="4876800"/>
            <a:ext cx="512619" cy="5126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7555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wal 1"/>
          <p:cNvSpPr/>
          <p:nvPr/>
        </p:nvSpPr>
        <p:spPr>
          <a:xfrm>
            <a:off x="2646218" y="2590800"/>
            <a:ext cx="512618" cy="6234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4" name="Łącznik prosty 3"/>
          <p:cNvCxnSpPr/>
          <p:nvPr/>
        </p:nvCxnSpPr>
        <p:spPr>
          <a:xfrm>
            <a:off x="2902527" y="3214254"/>
            <a:ext cx="13854" cy="105294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Łącznik prosty 4"/>
          <p:cNvCxnSpPr/>
          <p:nvPr/>
        </p:nvCxnSpPr>
        <p:spPr>
          <a:xfrm flipH="1">
            <a:off x="2770909" y="4246418"/>
            <a:ext cx="145473" cy="110836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>
            <a:off x="2930236" y="4260272"/>
            <a:ext cx="311727" cy="109450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>
            <a:off x="2902527" y="3439390"/>
            <a:ext cx="339436" cy="1023505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Łącznik prosty 10"/>
          <p:cNvCxnSpPr/>
          <p:nvPr/>
        </p:nvCxnSpPr>
        <p:spPr>
          <a:xfrm flipH="1">
            <a:off x="2646218" y="3505199"/>
            <a:ext cx="284018" cy="95769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wal 12"/>
          <p:cNvSpPr/>
          <p:nvPr/>
        </p:nvSpPr>
        <p:spPr>
          <a:xfrm>
            <a:off x="4170218" y="4842162"/>
            <a:ext cx="512619" cy="5126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547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wal 1"/>
          <p:cNvSpPr/>
          <p:nvPr/>
        </p:nvSpPr>
        <p:spPr>
          <a:xfrm>
            <a:off x="2812472" y="2590800"/>
            <a:ext cx="512618" cy="6234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4" name="Łącznik prosty 3"/>
          <p:cNvCxnSpPr/>
          <p:nvPr/>
        </p:nvCxnSpPr>
        <p:spPr>
          <a:xfrm>
            <a:off x="3068781" y="3214254"/>
            <a:ext cx="13854" cy="105294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Łącznik prosty 4"/>
          <p:cNvCxnSpPr/>
          <p:nvPr/>
        </p:nvCxnSpPr>
        <p:spPr>
          <a:xfrm>
            <a:off x="3082637" y="4246418"/>
            <a:ext cx="325580" cy="110836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 flipH="1">
            <a:off x="2982190" y="4246417"/>
            <a:ext cx="86590" cy="110836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>
            <a:off x="3068781" y="3439390"/>
            <a:ext cx="256309" cy="1118755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Łącznik prosty 10"/>
          <p:cNvCxnSpPr/>
          <p:nvPr/>
        </p:nvCxnSpPr>
        <p:spPr>
          <a:xfrm flipH="1">
            <a:off x="2926772" y="3505199"/>
            <a:ext cx="169718" cy="987137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wal 12"/>
          <p:cNvSpPr/>
          <p:nvPr/>
        </p:nvSpPr>
        <p:spPr>
          <a:xfrm>
            <a:off x="4793672" y="4842161"/>
            <a:ext cx="512619" cy="5126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7375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cja">
  <a:themeElements>
    <a:clrScheme name="Retrospekc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</TotalTime>
  <Words>28</Words>
  <Application>Microsoft Office PowerPoint</Application>
  <PresentationFormat>Panoramiczny</PresentationFormat>
  <Paragraphs>7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Retrospekcja</vt:lpstr>
      <vt:lpstr>Kot i mysz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Kot i mysz</dc:title>
  <dc:creator>Użytkownik systemu Windows</dc:creator>
  <cp:lastModifiedBy>Użytkownik systemu Windows</cp:lastModifiedBy>
  <cp:revision>7</cp:revision>
  <dcterms:created xsi:type="dcterms:W3CDTF">2019-04-16T19:23:09Z</dcterms:created>
  <dcterms:modified xsi:type="dcterms:W3CDTF">2020-05-20T17:33:07Z</dcterms:modified>
</cp:coreProperties>
</file>