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044E88-33B1-4074-8DF5-7102F88AB3D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C656EDB-81C6-44FE-B510-6668EAC9B630}">
      <dgm:prSet phldrT="[Tekst]"/>
      <dgm:spPr/>
      <dgm:t>
        <a:bodyPr/>
        <a:lstStyle/>
        <a:p>
          <a:r>
            <a:rPr lang="pl-PL" dirty="0" smtClean="0"/>
            <a:t>Arkadiusz Malarz</a:t>
          </a:r>
          <a:endParaRPr lang="pl-PL" dirty="0"/>
        </a:p>
      </dgm:t>
    </dgm:pt>
    <dgm:pt modelId="{BF22F64E-12D8-4223-B619-1B7C41D06CDE}" type="parTrans" cxnId="{FF828040-9439-4AE3-9629-71786C01F2EF}">
      <dgm:prSet/>
      <dgm:spPr/>
      <dgm:t>
        <a:bodyPr/>
        <a:lstStyle/>
        <a:p>
          <a:endParaRPr lang="pl-PL"/>
        </a:p>
      </dgm:t>
    </dgm:pt>
    <dgm:pt modelId="{B2FBDC6E-2997-4577-81FF-F02A099B65D4}" type="sibTrans" cxnId="{FF828040-9439-4AE3-9629-71786C01F2EF}">
      <dgm:prSet/>
      <dgm:spPr/>
      <dgm:t>
        <a:bodyPr/>
        <a:lstStyle/>
        <a:p>
          <a:endParaRPr lang="pl-PL"/>
        </a:p>
      </dgm:t>
    </dgm:pt>
    <dgm:pt modelId="{7CFF78DC-CAAA-4EC7-8C24-C78C1B972547}">
      <dgm:prSet phldrT="[Tekst]"/>
      <dgm:spPr/>
      <dgm:t>
        <a:bodyPr/>
        <a:lstStyle/>
        <a:p>
          <a:r>
            <a:rPr lang="pl-PL" dirty="0" smtClean="0"/>
            <a:t>Obrońca 1</a:t>
          </a:r>
          <a:endParaRPr lang="pl-PL" dirty="0"/>
        </a:p>
      </dgm:t>
    </dgm:pt>
    <dgm:pt modelId="{2BE9969A-85C7-45C3-9E31-EEB95FB7FD2F}" type="parTrans" cxnId="{724C3E4B-64D4-4F3F-98C1-79A686728F25}">
      <dgm:prSet/>
      <dgm:spPr/>
      <dgm:t>
        <a:bodyPr/>
        <a:lstStyle/>
        <a:p>
          <a:endParaRPr lang="pl-PL"/>
        </a:p>
      </dgm:t>
    </dgm:pt>
    <dgm:pt modelId="{1BE205B6-C655-4552-9418-7CF18D21AB8E}" type="sibTrans" cxnId="{724C3E4B-64D4-4F3F-98C1-79A686728F25}">
      <dgm:prSet/>
      <dgm:spPr/>
      <dgm:t>
        <a:bodyPr/>
        <a:lstStyle/>
        <a:p>
          <a:endParaRPr lang="pl-PL"/>
        </a:p>
      </dgm:t>
    </dgm:pt>
    <dgm:pt modelId="{F251F9F2-9B42-4DC7-9447-70B19A5DCE9E}">
      <dgm:prSet phldrT="[Tekst]"/>
      <dgm:spPr/>
      <dgm:t>
        <a:bodyPr/>
        <a:lstStyle/>
        <a:p>
          <a:r>
            <a:rPr lang="pl-PL" dirty="0" smtClean="0"/>
            <a:t>Pomocnik 1</a:t>
          </a:r>
          <a:endParaRPr lang="pl-PL" dirty="0"/>
        </a:p>
      </dgm:t>
    </dgm:pt>
    <dgm:pt modelId="{CF9262B8-920D-4E59-B1BE-F91363796575}" type="parTrans" cxnId="{D63FC5A9-347F-4C0C-BB6E-860AC676827A}">
      <dgm:prSet/>
      <dgm:spPr/>
      <dgm:t>
        <a:bodyPr/>
        <a:lstStyle/>
        <a:p>
          <a:endParaRPr lang="pl-PL"/>
        </a:p>
      </dgm:t>
    </dgm:pt>
    <dgm:pt modelId="{3F03767F-797A-4702-9EF1-8F18005B075A}" type="sibTrans" cxnId="{D63FC5A9-347F-4C0C-BB6E-860AC676827A}">
      <dgm:prSet/>
      <dgm:spPr/>
      <dgm:t>
        <a:bodyPr/>
        <a:lstStyle/>
        <a:p>
          <a:endParaRPr lang="pl-PL"/>
        </a:p>
      </dgm:t>
    </dgm:pt>
    <dgm:pt modelId="{CA6D9DF6-CED1-4D73-BA8C-1F7BABEC3B01}">
      <dgm:prSet phldrT="[Tekst]"/>
      <dgm:spPr/>
      <dgm:t>
        <a:bodyPr/>
        <a:lstStyle/>
        <a:p>
          <a:r>
            <a:rPr lang="pl-PL" dirty="0" smtClean="0"/>
            <a:t>Pomocnik 2</a:t>
          </a:r>
          <a:endParaRPr lang="pl-PL" dirty="0"/>
        </a:p>
      </dgm:t>
    </dgm:pt>
    <dgm:pt modelId="{A358A17F-0B8D-4671-B3F7-4BDD01CAD5F6}" type="parTrans" cxnId="{500D60A8-1C5B-4143-8431-2705943648D4}">
      <dgm:prSet/>
      <dgm:spPr/>
      <dgm:t>
        <a:bodyPr/>
        <a:lstStyle/>
        <a:p>
          <a:endParaRPr lang="pl-PL"/>
        </a:p>
      </dgm:t>
    </dgm:pt>
    <dgm:pt modelId="{F68A09A2-60E1-47C9-9FB6-46A54F525DDC}" type="sibTrans" cxnId="{500D60A8-1C5B-4143-8431-2705943648D4}">
      <dgm:prSet/>
      <dgm:spPr/>
      <dgm:t>
        <a:bodyPr/>
        <a:lstStyle/>
        <a:p>
          <a:endParaRPr lang="pl-PL"/>
        </a:p>
      </dgm:t>
    </dgm:pt>
    <dgm:pt modelId="{3C6DE300-DC18-45DD-B5C1-CC678068345D}">
      <dgm:prSet phldrT="[Tekst]"/>
      <dgm:spPr/>
      <dgm:t>
        <a:bodyPr/>
        <a:lstStyle/>
        <a:p>
          <a:r>
            <a:rPr lang="pl-PL" dirty="0" smtClean="0"/>
            <a:t>Obrońca 2</a:t>
          </a:r>
          <a:endParaRPr lang="pl-PL" dirty="0"/>
        </a:p>
      </dgm:t>
    </dgm:pt>
    <dgm:pt modelId="{A9BD14DC-8AFD-46AF-86B3-8B715B8F0F81}" type="parTrans" cxnId="{4660789E-21E2-4B74-9118-6C90A17F0C29}">
      <dgm:prSet/>
      <dgm:spPr/>
      <dgm:t>
        <a:bodyPr/>
        <a:lstStyle/>
        <a:p>
          <a:endParaRPr lang="pl-PL"/>
        </a:p>
      </dgm:t>
    </dgm:pt>
    <dgm:pt modelId="{1DA84CF4-1E39-47A2-AF30-72CA56B4F72C}" type="sibTrans" cxnId="{4660789E-21E2-4B74-9118-6C90A17F0C29}">
      <dgm:prSet/>
      <dgm:spPr/>
      <dgm:t>
        <a:bodyPr/>
        <a:lstStyle/>
        <a:p>
          <a:endParaRPr lang="pl-PL"/>
        </a:p>
      </dgm:t>
    </dgm:pt>
    <dgm:pt modelId="{8103D81F-3A44-4600-8F83-410BB31D499F}">
      <dgm:prSet phldrT="[Tekst]"/>
      <dgm:spPr/>
      <dgm:t>
        <a:bodyPr/>
        <a:lstStyle/>
        <a:p>
          <a:r>
            <a:rPr lang="pl-PL" dirty="0" smtClean="0"/>
            <a:t>Pomocnik 3</a:t>
          </a:r>
          <a:endParaRPr lang="pl-PL" dirty="0"/>
        </a:p>
      </dgm:t>
    </dgm:pt>
    <dgm:pt modelId="{9952A509-E1C2-4EEE-A65B-3FE3463B6434}" type="parTrans" cxnId="{F083C75B-17BD-4520-A0FE-83D1A901BDD5}">
      <dgm:prSet/>
      <dgm:spPr/>
      <dgm:t>
        <a:bodyPr/>
        <a:lstStyle/>
        <a:p>
          <a:endParaRPr lang="pl-PL"/>
        </a:p>
      </dgm:t>
    </dgm:pt>
    <dgm:pt modelId="{E2A849FE-F233-4CD6-A781-93DD07B0D2FE}" type="sibTrans" cxnId="{F083C75B-17BD-4520-A0FE-83D1A901BDD5}">
      <dgm:prSet/>
      <dgm:spPr/>
      <dgm:t>
        <a:bodyPr/>
        <a:lstStyle/>
        <a:p>
          <a:endParaRPr lang="pl-PL"/>
        </a:p>
      </dgm:t>
    </dgm:pt>
    <dgm:pt modelId="{528670C6-12EE-47C7-AEA2-37BCBCC8F60A}">
      <dgm:prSet phldrT="[Tekst]"/>
      <dgm:spPr/>
      <dgm:t>
        <a:bodyPr/>
        <a:lstStyle/>
        <a:p>
          <a:r>
            <a:rPr lang="pl-PL" dirty="0" smtClean="0"/>
            <a:t>Pomocnik 4</a:t>
          </a:r>
          <a:endParaRPr lang="pl-PL" dirty="0"/>
        </a:p>
      </dgm:t>
    </dgm:pt>
    <dgm:pt modelId="{F5585C2E-3EA4-4D1C-95D2-E54007E8368A}" type="parTrans" cxnId="{2AFAB628-C20D-4CC3-A8A7-29C89DBAB65C}">
      <dgm:prSet/>
      <dgm:spPr/>
      <dgm:t>
        <a:bodyPr/>
        <a:lstStyle/>
        <a:p>
          <a:endParaRPr lang="pl-PL"/>
        </a:p>
      </dgm:t>
    </dgm:pt>
    <dgm:pt modelId="{89145EA3-6CFB-42A0-9D9D-CB92150AB09E}" type="sibTrans" cxnId="{2AFAB628-C20D-4CC3-A8A7-29C89DBAB65C}">
      <dgm:prSet/>
      <dgm:spPr/>
      <dgm:t>
        <a:bodyPr/>
        <a:lstStyle/>
        <a:p>
          <a:endParaRPr lang="pl-PL"/>
        </a:p>
      </dgm:t>
    </dgm:pt>
    <dgm:pt modelId="{A6A72EF5-F0A2-4341-820B-4D37F244867F}">
      <dgm:prSet phldrT="[Tekst]"/>
      <dgm:spPr/>
      <dgm:t>
        <a:bodyPr/>
        <a:lstStyle/>
        <a:p>
          <a:r>
            <a:rPr lang="pl-PL" dirty="0" smtClean="0"/>
            <a:t>Napastnik 1</a:t>
          </a:r>
          <a:endParaRPr lang="pl-PL" dirty="0"/>
        </a:p>
      </dgm:t>
    </dgm:pt>
    <dgm:pt modelId="{A5E8AE64-4CCB-4769-B7E5-5A94A00CBD44}" type="parTrans" cxnId="{CCC3F7B1-CF31-4DAF-BA9E-4E2A1DF0DBCD}">
      <dgm:prSet/>
      <dgm:spPr/>
      <dgm:t>
        <a:bodyPr/>
        <a:lstStyle/>
        <a:p>
          <a:endParaRPr lang="pl-PL"/>
        </a:p>
      </dgm:t>
    </dgm:pt>
    <dgm:pt modelId="{99CF6AAD-55A5-4FC8-B7C5-C1DA96AE8203}" type="sibTrans" cxnId="{CCC3F7B1-CF31-4DAF-BA9E-4E2A1DF0DBCD}">
      <dgm:prSet/>
      <dgm:spPr/>
      <dgm:t>
        <a:bodyPr/>
        <a:lstStyle/>
        <a:p>
          <a:endParaRPr lang="pl-PL"/>
        </a:p>
      </dgm:t>
    </dgm:pt>
    <dgm:pt modelId="{57D89EE6-531C-4367-8F1C-1EA275BB4325}">
      <dgm:prSet phldrT="[Tekst]"/>
      <dgm:spPr/>
      <dgm:t>
        <a:bodyPr/>
        <a:lstStyle/>
        <a:p>
          <a:r>
            <a:rPr lang="pl-PL" dirty="0" smtClean="0"/>
            <a:t>Napastnik2</a:t>
          </a:r>
          <a:endParaRPr lang="pl-PL" dirty="0"/>
        </a:p>
      </dgm:t>
    </dgm:pt>
    <dgm:pt modelId="{2912810F-0CA9-4367-8E72-EC1104717B02}" type="parTrans" cxnId="{C70589DE-931A-4AAF-BADC-53A40F364EF5}">
      <dgm:prSet/>
      <dgm:spPr/>
      <dgm:t>
        <a:bodyPr/>
        <a:lstStyle/>
        <a:p>
          <a:endParaRPr lang="pl-PL"/>
        </a:p>
      </dgm:t>
    </dgm:pt>
    <dgm:pt modelId="{EA645ACD-4974-4A1D-A6DF-5A80B249E8E7}" type="sibTrans" cxnId="{C70589DE-931A-4AAF-BADC-53A40F364EF5}">
      <dgm:prSet/>
      <dgm:spPr/>
      <dgm:t>
        <a:bodyPr/>
        <a:lstStyle/>
        <a:p>
          <a:endParaRPr lang="pl-PL"/>
        </a:p>
      </dgm:t>
    </dgm:pt>
    <dgm:pt modelId="{4CBF2F40-39F4-4688-A5F8-EEFF6615E1F8}" type="pres">
      <dgm:prSet presAssocID="{F4044E88-33B1-4074-8DF5-7102F88AB3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302FE4-C231-4D03-9590-5ED455017501}" type="pres">
      <dgm:prSet presAssocID="{EC656EDB-81C6-44FE-B510-6668EAC9B630}" presName="hierRoot1" presStyleCnt="0"/>
      <dgm:spPr/>
    </dgm:pt>
    <dgm:pt modelId="{3D1B899D-D248-4028-B3CB-4DA2ADD90BC1}" type="pres">
      <dgm:prSet presAssocID="{EC656EDB-81C6-44FE-B510-6668EAC9B630}" presName="composite" presStyleCnt="0"/>
      <dgm:spPr/>
    </dgm:pt>
    <dgm:pt modelId="{BDA23E49-D646-4528-B560-82E5B8B255F6}" type="pres">
      <dgm:prSet presAssocID="{EC656EDB-81C6-44FE-B510-6668EAC9B630}" presName="background" presStyleLbl="node0" presStyleIdx="0" presStyleCnt="1"/>
      <dgm:spPr/>
    </dgm:pt>
    <dgm:pt modelId="{6CB92A0F-3EDC-4A5E-9C32-C0D175412CA5}" type="pres">
      <dgm:prSet presAssocID="{EC656EDB-81C6-44FE-B510-6668EAC9B630}" presName="text" presStyleLbl="fgAcc0" presStyleIdx="0" presStyleCnt="1">
        <dgm:presLayoutVars>
          <dgm:chPref val="3"/>
        </dgm:presLayoutVars>
      </dgm:prSet>
      <dgm:spPr/>
    </dgm:pt>
    <dgm:pt modelId="{89234E29-B557-4431-86A7-46513B9967E6}" type="pres">
      <dgm:prSet presAssocID="{EC656EDB-81C6-44FE-B510-6668EAC9B630}" presName="hierChild2" presStyleCnt="0"/>
      <dgm:spPr/>
    </dgm:pt>
    <dgm:pt modelId="{CFCA8A96-C5AF-4918-AF41-A8805CB0CA37}" type="pres">
      <dgm:prSet presAssocID="{2BE9969A-85C7-45C3-9E31-EEB95FB7FD2F}" presName="Name10" presStyleLbl="parChTrans1D2" presStyleIdx="0" presStyleCnt="2"/>
      <dgm:spPr/>
    </dgm:pt>
    <dgm:pt modelId="{9ACB1B0F-C343-4AE2-872E-0F7934703B11}" type="pres">
      <dgm:prSet presAssocID="{7CFF78DC-CAAA-4EC7-8C24-C78C1B972547}" presName="hierRoot2" presStyleCnt="0"/>
      <dgm:spPr/>
    </dgm:pt>
    <dgm:pt modelId="{D19D68E4-42AE-4CD8-9733-B51C1039EE39}" type="pres">
      <dgm:prSet presAssocID="{7CFF78DC-CAAA-4EC7-8C24-C78C1B972547}" presName="composite2" presStyleCnt="0"/>
      <dgm:spPr/>
    </dgm:pt>
    <dgm:pt modelId="{A14A30D3-52D7-4CDF-A76F-686639129D2A}" type="pres">
      <dgm:prSet presAssocID="{7CFF78DC-CAAA-4EC7-8C24-C78C1B972547}" presName="background2" presStyleLbl="node2" presStyleIdx="0" presStyleCnt="2"/>
      <dgm:spPr/>
    </dgm:pt>
    <dgm:pt modelId="{A255283A-F93B-4FFC-8608-D5D6A94600A4}" type="pres">
      <dgm:prSet presAssocID="{7CFF78DC-CAAA-4EC7-8C24-C78C1B972547}" presName="text2" presStyleLbl="fgAcc2" presStyleIdx="0" presStyleCnt="2">
        <dgm:presLayoutVars>
          <dgm:chPref val="3"/>
        </dgm:presLayoutVars>
      </dgm:prSet>
      <dgm:spPr/>
    </dgm:pt>
    <dgm:pt modelId="{D7A82EB7-2D56-47B8-BFC5-604E6982932A}" type="pres">
      <dgm:prSet presAssocID="{7CFF78DC-CAAA-4EC7-8C24-C78C1B972547}" presName="hierChild3" presStyleCnt="0"/>
      <dgm:spPr/>
    </dgm:pt>
    <dgm:pt modelId="{5351FB84-A1D5-4D9B-BBB8-B5ED49CA797E}" type="pres">
      <dgm:prSet presAssocID="{CF9262B8-920D-4E59-B1BE-F91363796575}" presName="Name17" presStyleLbl="parChTrans1D3" presStyleIdx="0" presStyleCnt="4"/>
      <dgm:spPr/>
    </dgm:pt>
    <dgm:pt modelId="{1385A10C-5F76-414D-A9BC-177E884E65BE}" type="pres">
      <dgm:prSet presAssocID="{F251F9F2-9B42-4DC7-9447-70B19A5DCE9E}" presName="hierRoot3" presStyleCnt="0"/>
      <dgm:spPr/>
    </dgm:pt>
    <dgm:pt modelId="{B1390234-3FE6-4EC5-A6D2-96511F4B4D7A}" type="pres">
      <dgm:prSet presAssocID="{F251F9F2-9B42-4DC7-9447-70B19A5DCE9E}" presName="composite3" presStyleCnt="0"/>
      <dgm:spPr/>
    </dgm:pt>
    <dgm:pt modelId="{D88E864C-109C-4EB1-928C-C3C622436986}" type="pres">
      <dgm:prSet presAssocID="{F251F9F2-9B42-4DC7-9447-70B19A5DCE9E}" presName="background3" presStyleLbl="node3" presStyleIdx="0" presStyleCnt="4"/>
      <dgm:spPr/>
    </dgm:pt>
    <dgm:pt modelId="{49D825C3-7912-41C4-9019-312B23B2F758}" type="pres">
      <dgm:prSet presAssocID="{F251F9F2-9B42-4DC7-9447-70B19A5DCE9E}" presName="text3" presStyleLbl="fgAcc3" presStyleIdx="0" presStyleCnt="4">
        <dgm:presLayoutVars>
          <dgm:chPref val="3"/>
        </dgm:presLayoutVars>
      </dgm:prSet>
      <dgm:spPr/>
    </dgm:pt>
    <dgm:pt modelId="{38E1A9EC-EDC2-487A-912F-7A5D06F4EF17}" type="pres">
      <dgm:prSet presAssocID="{F251F9F2-9B42-4DC7-9447-70B19A5DCE9E}" presName="hierChild4" presStyleCnt="0"/>
      <dgm:spPr/>
    </dgm:pt>
    <dgm:pt modelId="{AB512145-BADD-4C20-A589-C1598EB7C291}" type="pres">
      <dgm:prSet presAssocID="{A358A17F-0B8D-4671-B3F7-4BDD01CAD5F6}" presName="Name17" presStyleLbl="parChTrans1D3" presStyleIdx="1" presStyleCnt="4"/>
      <dgm:spPr/>
    </dgm:pt>
    <dgm:pt modelId="{131C2A84-46DA-4270-A522-483C8DA6F42E}" type="pres">
      <dgm:prSet presAssocID="{CA6D9DF6-CED1-4D73-BA8C-1F7BABEC3B01}" presName="hierRoot3" presStyleCnt="0"/>
      <dgm:spPr/>
    </dgm:pt>
    <dgm:pt modelId="{C287ABE9-E79C-4F10-8A8A-ABDF8E378651}" type="pres">
      <dgm:prSet presAssocID="{CA6D9DF6-CED1-4D73-BA8C-1F7BABEC3B01}" presName="composite3" presStyleCnt="0"/>
      <dgm:spPr/>
    </dgm:pt>
    <dgm:pt modelId="{88546118-36F0-4998-BACE-D9F2955722E6}" type="pres">
      <dgm:prSet presAssocID="{CA6D9DF6-CED1-4D73-BA8C-1F7BABEC3B01}" presName="background3" presStyleLbl="node3" presStyleIdx="1" presStyleCnt="4"/>
      <dgm:spPr/>
    </dgm:pt>
    <dgm:pt modelId="{A6DC688D-C48B-410A-9995-CA40E4C2DF29}" type="pres">
      <dgm:prSet presAssocID="{CA6D9DF6-CED1-4D73-BA8C-1F7BABEC3B01}" presName="text3" presStyleLbl="fgAcc3" presStyleIdx="1" presStyleCnt="4">
        <dgm:presLayoutVars>
          <dgm:chPref val="3"/>
        </dgm:presLayoutVars>
      </dgm:prSet>
      <dgm:spPr/>
    </dgm:pt>
    <dgm:pt modelId="{B8BD6384-909C-43B8-8F36-4186CD652160}" type="pres">
      <dgm:prSet presAssocID="{CA6D9DF6-CED1-4D73-BA8C-1F7BABEC3B01}" presName="hierChild4" presStyleCnt="0"/>
      <dgm:spPr/>
    </dgm:pt>
    <dgm:pt modelId="{5A2B82B0-735A-4B7B-B6B8-196B6B58B894}" type="pres">
      <dgm:prSet presAssocID="{A5E8AE64-4CCB-4769-B7E5-5A94A00CBD44}" presName="Name23" presStyleLbl="parChTrans1D4" presStyleIdx="0" presStyleCnt="2"/>
      <dgm:spPr/>
    </dgm:pt>
    <dgm:pt modelId="{43149E79-7287-4DA6-9911-363454EADBBD}" type="pres">
      <dgm:prSet presAssocID="{A6A72EF5-F0A2-4341-820B-4D37F244867F}" presName="hierRoot4" presStyleCnt="0"/>
      <dgm:spPr/>
    </dgm:pt>
    <dgm:pt modelId="{7E297939-B517-4650-9D0B-02CE9B69697E}" type="pres">
      <dgm:prSet presAssocID="{A6A72EF5-F0A2-4341-820B-4D37F244867F}" presName="composite4" presStyleCnt="0"/>
      <dgm:spPr/>
    </dgm:pt>
    <dgm:pt modelId="{077F0CD8-E6E5-4CF8-A663-92730336DF95}" type="pres">
      <dgm:prSet presAssocID="{A6A72EF5-F0A2-4341-820B-4D37F244867F}" presName="background4" presStyleLbl="node4" presStyleIdx="0" presStyleCnt="2"/>
      <dgm:spPr/>
    </dgm:pt>
    <dgm:pt modelId="{5BC28E4E-1067-41CA-8F38-5F7EAB90DE88}" type="pres">
      <dgm:prSet presAssocID="{A6A72EF5-F0A2-4341-820B-4D37F244867F}" presName="text4" presStyleLbl="fgAcc4" presStyleIdx="0" presStyleCnt="2">
        <dgm:presLayoutVars>
          <dgm:chPref val="3"/>
        </dgm:presLayoutVars>
      </dgm:prSet>
      <dgm:spPr/>
    </dgm:pt>
    <dgm:pt modelId="{A8CFB672-DCC4-4633-9137-1D3C971D0DB2}" type="pres">
      <dgm:prSet presAssocID="{A6A72EF5-F0A2-4341-820B-4D37F244867F}" presName="hierChild5" presStyleCnt="0"/>
      <dgm:spPr/>
    </dgm:pt>
    <dgm:pt modelId="{0D9323C6-95D6-4D60-82AE-362B18DB56DA}" type="pres">
      <dgm:prSet presAssocID="{A9BD14DC-8AFD-46AF-86B3-8B715B8F0F81}" presName="Name10" presStyleLbl="parChTrans1D2" presStyleIdx="1" presStyleCnt="2"/>
      <dgm:spPr/>
    </dgm:pt>
    <dgm:pt modelId="{C13472F7-E78D-4EE9-880D-552879DA3981}" type="pres">
      <dgm:prSet presAssocID="{3C6DE300-DC18-45DD-B5C1-CC678068345D}" presName="hierRoot2" presStyleCnt="0"/>
      <dgm:spPr/>
    </dgm:pt>
    <dgm:pt modelId="{B64C2133-F381-4A13-B4F3-999428F9E3D8}" type="pres">
      <dgm:prSet presAssocID="{3C6DE300-DC18-45DD-B5C1-CC678068345D}" presName="composite2" presStyleCnt="0"/>
      <dgm:spPr/>
    </dgm:pt>
    <dgm:pt modelId="{1B48FD97-77FE-4B14-8B79-CA0D6F9ED39C}" type="pres">
      <dgm:prSet presAssocID="{3C6DE300-DC18-45DD-B5C1-CC678068345D}" presName="background2" presStyleLbl="node2" presStyleIdx="1" presStyleCnt="2"/>
      <dgm:spPr/>
    </dgm:pt>
    <dgm:pt modelId="{159E5887-32C2-4BC0-B03D-8EC99DB9C3C4}" type="pres">
      <dgm:prSet presAssocID="{3C6DE300-DC18-45DD-B5C1-CC678068345D}" presName="text2" presStyleLbl="fgAcc2" presStyleIdx="1" presStyleCnt="2">
        <dgm:presLayoutVars>
          <dgm:chPref val="3"/>
        </dgm:presLayoutVars>
      </dgm:prSet>
      <dgm:spPr/>
    </dgm:pt>
    <dgm:pt modelId="{7BB5328E-5387-4158-BBA3-9EE3C2AF8902}" type="pres">
      <dgm:prSet presAssocID="{3C6DE300-DC18-45DD-B5C1-CC678068345D}" presName="hierChild3" presStyleCnt="0"/>
      <dgm:spPr/>
    </dgm:pt>
    <dgm:pt modelId="{D672DEB6-AE94-430E-9BCE-103CF2E987E0}" type="pres">
      <dgm:prSet presAssocID="{9952A509-E1C2-4EEE-A65B-3FE3463B6434}" presName="Name17" presStyleLbl="parChTrans1D3" presStyleIdx="2" presStyleCnt="4"/>
      <dgm:spPr/>
    </dgm:pt>
    <dgm:pt modelId="{B3840879-A30F-4700-BDEC-3FB6CF7DAF76}" type="pres">
      <dgm:prSet presAssocID="{8103D81F-3A44-4600-8F83-410BB31D499F}" presName="hierRoot3" presStyleCnt="0"/>
      <dgm:spPr/>
    </dgm:pt>
    <dgm:pt modelId="{6A4BE361-BED2-4591-9D84-6E68C0A72271}" type="pres">
      <dgm:prSet presAssocID="{8103D81F-3A44-4600-8F83-410BB31D499F}" presName="composite3" presStyleCnt="0"/>
      <dgm:spPr/>
    </dgm:pt>
    <dgm:pt modelId="{AABE326A-F226-4F1D-98B9-10DEC88244AD}" type="pres">
      <dgm:prSet presAssocID="{8103D81F-3A44-4600-8F83-410BB31D499F}" presName="background3" presStyleLbl="node3" presStyleIdx="2" presStyleCnt="4"/>
      <dgm:spPr/>
    </dgm:pt>
    <dgm:pt modelId="{347AC157-4E78-4DA0-BD20-FC7558ED1D3E}" type="pres">
      <dgm:prSet presAssocID="{8103D81F-3A44-4600-8F83-410BB31D499F}" presName="text3" presStyleLbl="fgAcc3" presStyleIdx="2" presStyleCnt="4">
        <dgm:presLayoutVars>
          <dgm:chPref val="3"/>
        </dgm:presLayoutVars>
      </dgm:prSet>
      <dgm:spPr/>
    </dgm:pt>
    <dgm:pt modelId="{24BF028A-B921-4959-BD13-C26C51189A6A}" type="pres">
      <dgm:prSet presAssocID="{8103D81F-3A44-4600-8F83-410BB31D499F}" presName="hierChild4" presStyleCnt="0"/>
      <dgm:spPr/>
    </dgm:pt>
    <dgm:pt modelId="{9DD48461-327C-4170-91ED-E1367F4CBD15}" type="pres">
      <dgm:prSet presAssocID="{2912810F-0CA9-4367-8E72-EC1104717B02}" presName="Name23" presStyleLbl="parChTrans1D4" presStyleIdx="1" presStyleCnt="2"/>
      <dgm:spPr/>
    </dgm:pt>
    <dgm:pt modelId="{808B3D53-44E7-4855-81E4-09796E357942}" type="pres">
      <dgm:prSet presAssocID="{57D89EE6-531C-4367-8F1C-1EA275BB4325}" presName="hierRoot4" presStyleCnt="0"/>
      <dgm:spPr/>
    </dgm:pt>
    <dgm:pt modelId="{9D416F68-DB88-45E9-8752-78C35904EBEA}" type="pres">
      <dgm:prSet presAssocID="{57D89EE6-531C-4367-8F1C-1EA275BB4325}" presName="composite4" presStyleCnt="0"/>
      <dgm:spPr/>
    </dgm:pt>
    <dgm:pt modelId="{7F071A72-69ED-4E09-B35F-154D14D897AE}" type="pres">
      <dgm:prSet presAssocID="{57D89EE6-531C-4367-8F1C-1EA275BB4325}" presName="background4" presStyleLbl="node4" presStyleIdx="1" presStyleCnt="2"/>
      <dgm:spPr/>
    </dgm:pt>
    <dgm:pt modelId="{4CBF176D-C87F-4C2A-8565-08CDB5B7F31D}" type="pres">
      <dgm:prSet presAssocID="{57D89EE6-531C-4367-8F1C-1EA275BB4325}" presName="text4" presStyleLbl="fgAcc4" presStyleIdx="1" presStyleCnt="2">
        <dgm:presLayoutVars>
          <dgm:chPref val="3"/>
        </dgm:presLayoutVars>
      </dgm:prSet>
      <dgm:spPr/>
    </dgm:pt>
    <dgm:pt modelId="{147C560A-C653-4528-B4D3-DFD6FAF20E4D}" type="pres">
      <dgm:prSet presAssocID="{57D89EE6-531C-4367-8F1C-1EA275BB4325}" presName="hierChild5" presStyleCnt="0"/>
      <dgm:spPr/>
    </dgm:pt>
    <dgm:pt modelId="{3594A74F-6D2E-4F9A-A1C9-3279406CD690}" type="pres">
      <dgm:prSet presAssocID="{F5585C2E-3EA4-4D1C-95D2-E54007E8368A}" presName="Name17" presStyleLbl="parChTrans1D3" presStyleIdx="3" presStyleCnt="4"/>
      <dgm:spPr/>
    </dgm:pt>
    <dgm:pt modelId="{DCAA9210-93F2-4FA1-A9C5-8DCA0E2699EF}" type="pres">
      <dgm:prSet presAssocID="{528670C6-12EE-47C7-AEA2-37BCBCC8F60A}" presName="hierRoot3" presStyleCnt="0"/>
      <dgm:spPr/>
    </dgm:pt>
    <dgm:pt modelId="{732E419B-270A-44BD-9B43-D8A5E051C5A0}" type="pres">
      <dgm:prSet presAssocID="{528670C6-12EE-47C7-AEA2-37BCBCC8F60A}" presName="composite3" presStyleCnt="0"/>
      <dgm:spPr/>
    </dgm:pt>
    <dgm:pt modelId="{6676E6A7-90DB-4349-8B0C-4147C790096F}" type="pres">
      <dgm:prSet presAssocID="{528670C6-12EE-47C7-AEA2-37BCBCC8F60A}" presName="background3" presStyleLbl="node3" presStyleIdx="3" presStyleCnt="4"/>
      <dgm:spPr/>
    </dgm:pt>
    <dgm:pt modelId="{FA0D46FA-E1D5-4A4D-B53F-713502F847B7}" type="pres">
      <dgm:prSet presAssocID="{528670C6-12EE-47C7-AEA2-37BCBCC8F60A}" presName="text3" presStyleLbl="fgAcc3" presStyleIdx="3" presStyleCnt="4">
        <dgm:presLayoutVars>
          <dgm:chPref val="3"/>
        </dgm:presLayoutVars>
      </dgm:prSet>
      <dgm:spPr/>
    </dgm:pt>
    <dgm:pt modelId="{ADA3CF8D-3566-492E-879C-B51636A3CAB7}" type="pres">
      <dgm:prSet presAssocID="{528670C6-12EE-47C7-AEA2-37BCBCC8F60A}" presName="hierChild4" presStyleCnt="0"/>
      <dgm:spPr/>
    </dgm:pt>
  </dgm:ptLst>
  <dgm:cxnLst>
    <dgm:cxn modelId="{03FF6798-56E1-4617-A1AD-CD35D6DB17FA}" type="presOf" srcId="{3C6DE300-DC18-45DD-B5C1-CC678068345D}" destId="{159E5887-32C2-4BC0-B03D-8EC99DB9C3C4}" srcOrd="0" destOrd="0" presId="urn:microsoft.com/office/officeart/2005/8/layout/hierarchy1"/>
    <dgm:cxn modelId="{4660789E-21E2-4B74-9118-6C90A17F0C29}" srcId="{EC656EDB-81C6-44FE-B510-6668EAC9B630}" destId="{3C6DE300-DC18-45DD-B5C1-CC678068345D}" srcOrd="1" destOrd="0" parTransId="{A9BD14DC-8AFD-46AF-86B3-8B715B8F0F81}" sibTransId="{1DA84CF4-1E39-47A2-AF30-72CA56B4F72C}"/>
    <dgm:cxn modelId="{C70589DE-931A-4AAF-BADC-53A40F364EF5}" srcId="{8103D81F-3A44-4600-8F83-410BB31D499F}" destId="{57D89EE6-531C-4367-8F1C-1EA275BB4325}" srcOrd="0" destOrd="0" parTransId="{2912810F-0CA9-4367-8E72-EC1104717B02}" sibTransId="{EA645ACD-4974-4A1D-A6DF-5A80B249E8E7}"/>
    <dgm:cxn modelId="{49686491-5FAA-4155-B348-92D8FC7E92EA}" type="presOf" srcId="{A9BD14DC-8AFD-46AF-86B3-8B715B8F0F81}" destId="{0D9323C6-95D6-4D60-82AE-362B18DB56DA}" srcOrd="0" destOrd="0" presId="urn:microsoft.com/office/officeart/2005/8/layout/hierarchy1"/>
    <dgm:cxn modelId="{6C185914-B83F-41F8-A725-37F5A89C85EB}" type="presOf" srcId="{CA6D9DF6-CED1-4D73-BA8C-1F7BABEC3B01}" destId="{A6DC688D-C48B-410A-9995-CA40E4C2DF29}" srcOrd="0" destOrd="0" presId="urn:microsoft.com/office/officeart/2005/8/layout/hierarchy1"/>
    <dgm:cxn modelId="{CCC3F7B1-CF31-4DAF-BA9E-4E2A1DF0DBCD}" srcId="{CA6D9DF6-CED1-4D73-BA8C-1F7BABEC3B01}" destId="{A6A72EF5-F0A2-4341-820B-4D37F244867F}" srcOrd="0" destOrd="0" parTransId="{A5E8AE64-4CCB-4769-B7E5-5A94A00CBD44}" sibTransId="{99CF6AAD-55A5-4FC8-B7C5-C1DA96AE8203}"/>
    <dgm:cxn modelId="{431F4682-7009-4905-9F8B-14C15649BBA5}" type="presOf" srcId="{9952A509-E1C2-4EEE-A65B-3FE3463B6434}" destId="{D672DEB6-AE94-430E-9BCE-103CF2E987E0}" srcOrd="0" destOrd="0" presId="urn:microsoft.com/office/officeart/2005/8/layout/hierarchy1"/>
    <dgm:cxn modelId="{F083C75B-17BD-4520-A0FE-83D1A901BDD5}" srcId="{3C6DE300-DC18-45DD-B5C1-CC678068345D}" destId="{8103D81F-3A44-4600-8F83-410BB31D499F}" srcOrd="0" destOrd="0" parTransId="{9952A509-E1C2-4EEE-A65B-3FE3463B6434}" sibTransId="{E2A849FE-F233-4CD6-A781-93DD07B0D2FE}"/>
    <dgm:cxn modelId="{D56B74EC-EBAF-400E-B5D0-CF37F248F3D7}" type="presOf" srcId="{2912810F-0CA9-4367-8E72-EC1104717B02}" destId="{9DD48461-327C-4170-91ED-E1367F4CBD15}" srcOrd="0" destOrd="0" presId="urn:microsoft.com/office/officeart/2005/8/layout/hierarchy1"/>
    <dgm:cxn modelId="{2E47CC60-48A3-42C4-A30E-19AC0E1F42C9}" type="presOf" srcId="{528670C6-12EE-47C7-AEA2-37BCBCC8F60A}" destId="{FA0D46FA-E1D5-4A4D-B53F-713502F847B7}" srcOrd="0" destOrd="0" presId="urn:microsoft.com/office/officeart/2005/8/layout/hierarchy1"/>
    <dgm:cxn modelId="{374A06A0-B5C0-437E-9476-4AB3462B7846}" type="presOf" srcId="{F4044E88-33B1-4074-8DF5-7102F88AB3DD}" destId="{4CBF2F40-39F4-4688-A5F8-EEFF6615E1F8}" srcOrd="0" destOrd="0" presId="urn:microsoft.com/office/officeart/2005/8/layout/hierarchy1"/>
    <dgm:cxn modelId="{500D60A8-1C5B-4143-8431-2705943648D4}" srcId="{7CFF78DC-CAAA-4EC7-8C24-C78C1B972547}" destId="{CA6D9DF6-CED1-4D73-BA8C-1F7BABEC3B01}" srcOrd="1" destOrd="0" parTransId="{A358A17F-0B8D-4671-B3F7-4BDD01CAD5F6}" sibTransId="{F68A09A2-60E1-47C9-9FB6-46A54F525DDC}"/>
    <dgm:cxn modelId="{79495422-1395-4B3C-85A3-699EF39A9797}" type="presOf" srcId="{CF9262B8-920D-4E59-B1BE-F91363796575}" destId="{5351FB84-A1D5-4D9B-BBB8-B5ED49CA797E}" srcOrd="0" destOrd="0" presId="urn:microsoft.com/office/officeart/2005/8/layout/hierarchy1"/>
    <dgm:cxn modelId="{D63FC5A9-347F-4C0C-BB6E-860AC676827A}" srcId="{7CFF78DC-CAAA-4EC7-8C24-C78C1B972547}" destId="{F251F9F2-9B42-4DC7-9447-70B19A5DCE9E}" srcOrd="0" destOrd="0" parTransId="{CF9262B8-920D-4E59-B1BE-F91363796575}" sibTransId="{3F03767F-797A-4702-9EF1-8F18005B075A}"/>
    <dgm:cxn modelId="{5C6CC639-3AC2-4587-AF61-EC00A9672D8F}" type="presOf" srcId="{F5585C2E-3EA4-4D1C-95D2-E54007E8368A}" destId="{3594A74F-6D2E-4F9A-A1C9-3279406CD690}" srcOrd="0" destOrd="0" presId="urn:microsoft.com/office/officeart/2005/8/layout/hierarchy1"/>
    <dgm:cxn modelId="{597A4D31-7FA4-4C3D-B640-7C393CD94906}" type="presOf" srcId="{A6A72EF5-F0A2-4341-820B-4D37F244867F}" destId="{5BC28E4E-1067-41CA-8F38-5F7EAB90DE88}" srcOrd="0" destOrd="0" presId="urn:microsoft.com/office/officeart/2005/8/layout/hierarchy1"/>
    <dgm:cxn modelId="{2AFAB628-C20D-4CC3-A8A7-29C89DBAB65C}" srcId="{3C6DE300-DC18-45DD-B5C1-CC678068345D}" destId="{528670C6-12EE-47C7-AEA2-37BCBCC8F60A}" srcOrd="1" destOrd="0" parTransId="{F5585C2E-3EA4-4D1C-95D2-E54007E8368A}" sibTransId="{89145EA3-6CFB-42A0-9D9D-CB92150AB09E}"/>
    <dgm:cxn modelId="{489150E2-B6FA-4E71-B1BF-952AC41EF8EE}" type="presOf" srcId="{A358A17F-0B8D-4671-B3F7-4BDD01CAD5F6}" destId="{AB512145-BADD-4C20-A589-C1598EB7C291}" srcOrd="0" destOrd="0" presId="urn:microsoft.com/office/officeart/2005/8/layout/hierarchy1"/>
    <dgm:cxn modelId="{3CF6E105-220D-4527-9241-D8838B41A41E}" type="presOf" srcId="{EC656EDB-81C6-44FE-B510-6668EAC9B630}" destId="{6CB92A0F-3EDC-4A5E-9C32-C0D175412CA5}" srcOrd="0" destOrd="0" presId="urn:microsoft.com/office/officeart/2005/8/layout/hierarchy1"/>
    <dgm:cxn modelId="{724C3E4B-64D4-4F3F-98C1-79A686728F25}" srcId="{EC656EDB-81C6-44FE-B510-6668EAC9B630}" destId="{7CFF78DC-CAAA-4EC7-8C24-C78C1B972547}" srcOrd="0" destOrd="0" parTransId="{2BE9969A-85C7-45C3-9E31-EEB95FB7FD2F}" sibTransId="{1BE205B6-C655-4552-9418-7CF18D21AB8E}"/>
    <dgm:cxn modelId="{6D3258EA-5D10-46DF-8A69-ED8177A3C8D0}" type="presOf" srcId="{7CFF78DC-CAAA-4EC7-8C24-C78C1B972547}" destId="{A255283A-F93B-4FFC-8608-D5D6A94600A4}" srcOrd="0" destOrd="0" presId="urn:microsoft.com/office/officeart/2005/8/layout/hierarchy1"/>
    <dgm:cxn modelId="{FF828040-9439-4AE3-9629-71786C01F2EF}" srcId="{F4044E88-33B1-4074-8DF5-7102F88AB3DD}" destId="{EC656EDB-81C6-44FE-B510-6668EAC9B630}" srcOrd="0" destOrd="0" parTransId="{BF22F64E-12D8-4223-B619-1B7C41D06CDE}" sibTransId="{B2FBDC6E-2997-4577-81FF-F02A099B65D4}"/>
    <dgm:cxn modelId="{7FF39508-5763-4B37-8926-BA2535E49183}" type="presOf" srcId="{2BE9969A-85C7-45C3-9E31-EEB95FB7FD2F}" destId="{CFCA8A96-C5AF-4918-AF41-A8805CB0CA37}" srcOrd="0" destOrd="0" presId="urn:microsoft.com/office/officeart/2005/8/layout/hierarchy1"/>
    <dgm:cxn modelId="{BB4B1AFC-E955-4A02-96DD-164FE8FDEF71}" type="presOf" srcId="{8103D81F-3A44-4600-8F83-410BB31D499F}" destId="{347AC157-4E78-4DA0-BD20-FC7558ED1D3E}" srcOrd="0" destOrd="0" presId="urn:microsoft.com/office/officeart/2005/8/layout/hierarchy1"/>
    <dgm:cxn modelId="{7291D7E8-4866-44EE-B966-FFF2AC73B1EB}" type="presOf" srcId="{F251F9F2-9B42-4DC7-9447-70B19A5DCE9E}" destId="{49D825C3-7912-41C4-9019-312B23B2F758}" srcOrd="0" destOrd="0" presId="urn:microsoft.com/office/officeart/2005/8/layout/hierarchy1"/>
    <dgm:cxn modelId="{0AA8FADA-0ECB-4470-A038-4374335B9778}" type="presOf" srcId="{A5E8AE64-4CCB-4769-B7E5-5A94A00CBD44}" destId="{5A2B82B0-735A-4B7B-B6B8-196B6B58B894}" srcOrd="0" destOrd="0" presId="urn:microsoft.com/office/officeart/2005/8/layout/hierarchy1"/>
    <dgm:cxn modelId="{8F159DF7-844D-4035-AC4F-70FDCACD9AAE}" type="presOf" srcId="{57D89EE6-531C-4367-8F1C-1EA275BB4325}" destId="{4CBF176D-C87F-4C2A-8565-08CDB5B7F31D}" srcOrd="0" destOrd="0" presId="urn:microsoft.com/office/officeart/2005/8/layout/hierarchy1"/>
    <dgm:cxn modelId="{5EEFD26E-6D0E-434B-BAE8-4ADEFDF56CD5}" type="presParOf" srcId="{4CBF2F40-39F4-4688-A5F8-EEFF6615E1F8}" destId="{23302FE4-C231-4D03-9590-5ED455017501}" srcOrd="0" destOrd="0" presId="urn:microsoft.com/office/officeart/2005/8/layout/hierarchy1"/>
    <dgm:cxn modelId="{E0886F2E-9D31-45D5-B1E1-E50294AD6CB2}" type="presParOf" srcId="{23302FE4-C231-4D03-9590-5ED455017501}" destId="{3D1B899D-D248-4028-B3CB-4DA2ADD90BC1}" srcOrd="0" destOrd="0" presId="urn:microsoft.com/office/officeart/2005/8/layout/hierarchy1"/>
    <dgm:cxn modelId="{4D6AEC1D-3052-46B7-9E42-ADAF218CECD8}" type="presParOf" srcId="{3D1B899D-D248-4028-B3CB-4DA2ADD90BC1}" destId="{BDA23E49-D646-4528-B560-82E5B8B255F6}" srcOrd="0" destOrd="0" presId="urn:microsoft.com/office/officeart/2005/8/layout/hierarchy1"/>
    <dgm:cxn modelId="{EB92924F-1AD8-4FBC-89F5-0256342CB6B1}" type="presParOf" srcId="{3D1B899D-D248-4028-B3CB-4DA2ADD90BC1}" destId="{6CB92A0F-3EDC-4A5E-9C32-C0D175412CA5}" srcOrd="1" destOrd="0" presId="urn:microsoft.com/office/officeart/2005/8/layout/hierarchy1"/>
    <dgm:cxn modelId="{CB194076-5C6C-4239-8A57-8E4C492F4A15}" type="presParOf" srcId="{23302FE4-C231-4D03-9590-5ED455017501}" destId="{89234E29-B557-4431-86A7-46513B9967E6}" srcOrd="1" destOrd="0" presId="urn:microsoft.com/office/officeart/2005/8/layout/hierarchy1"/>
    <dgm:cxn modelId="{7083901D-8012-439F-8BDB-63C494E269BE}" type="presParOf" srcId="{89234E29-B557-4431-86A7-46513B9967E6}" destId="{CFCA8A96-C5AF-4918-AF41-A8805CB0CA37}" srcOrd="0" destOrd="0" presId="urn:microsoft.com/office/officeart/2005/8/layout/hierarchy1"/>
    <dgm:cxn modelId="{8D514D70-9801-406E-A76B-5812A47D8B59}" type="presParOf" srcId="{89234E29-B557-4431-86A7-46513B9967E6}" destId="{9ACB1B0F-C343-4AE2-872E-0F7934703B11}" srcOrd="1" destOrd="0" presId="urn:microsoft.com/office/officeart/2005/8/layout/hierarchy1"/>
    <dgm:cxn modelId="{06AE4A4B-9A14-45D3-90DB-90C2CD371BBE}" type="presParOf" srcId="{9ACB1B0F-C343-4AE2-872E-0F7934703B11}" destId="{D19D68E4-42AE-4CD8-9733-B51C1039EE39}" srcOrd="0" destOrd="0" presId="urn:microsoft.com/office/officeart/2005/8/layout/hierarchy1"/>
    <dgm:cxn modelId="{2E843042-B4F6-48A9-AA02-7D29C6A59F58}" type="presParOf" srcId="{D19D68E4-42AE-4CD8-9733-B51C1039EE39}" destId="{A14A30D3-52D7-4CDF-A76F-686639129D2A}" srcOrd="0" destOrd="0" presId="urn:microsoft.com/office/officeart/2005/8/layout/hierarchy1"/>
    <dgm:cxn modelId="{BF7D0A57-67C2-47CB-B034-99FBE76BA6F9}" type="presParOf" srcId="{D19D68E4-42AE-4CD8-9733-B51C1039EE39}" destId="{A255283A-F93B-4FFC-8608-D5D6A94600A4}" srcOrd="1" destOrd="0" presId="urn:microsoft.com/office/officeart/2005/8/layout/hierarchy1"/>
    <dgm:cxn modelId="{31FA01A4-3C8E-4DC0-AC5F-4C6291BC915C}" type="presParOf" srcId="{9ACB1B0F-C343-4AE2-872E-0F7934703B11}" destId="{D7A82EB7-2D56-47B8-BFC5-604E6982932A}" srcOrd="1" destOrd="0" presId="urn:microsoft.com/office/officeart/2005/8/layout/hierarchy1"/>
    <dgm:cxn modelId="{9046D45D-8923-43C7-80EF-8C80F9924960}" type="presParOf" srcId="{D7A82EB7-2D56-47B8-BFC5-604E6982932A}" destId="{5351FB84-A1D5-4D9B-BBB8-B5ED49CA797E}" srcOrd="0" destOrd="0" presId="urn:microsoft.com/office/officeart/2005/8/layout/hierarchy1"/>
    <dgm:cxn modelId="{D8643BA9-50E3-413A-81E0-ECCBD0F7CC4E}" type="presParOf" srcId="{D7A82EB7-2D56-47B8-BFC5-604E6982932A}" destId="{1385A10C-5F76-414D-A9BC-177E884E65BE}" srcOrd="1" destOrd="0" presId="urn:microsoft.com/office/officeart/2005/8/layout/hierarchy1"/>
    <dgm:cxn modelId="{62D9145B-19E5-4711-B3FA-5C573A897937}" type="presParOf" srcId="{1385A10C-5F76-414D-A9BC-177E884E65BE}" destId="{B1390234-3FE6-4EC5-A6D2-96511F4B4D7A}" srcOrd="0" destOrd="0" presId="urn:microsoft.com/office/officeart/2005/8/layout/hierarchy1"/>
    <dgm:cxn modelId="{C009B76B-0A95-49F3-BE9F-460FC44CF547}" type="presParOf" srcId="{B1390234-3FE6-4EC5-A6D2-96511F4B4D7A}" destId="{D88E864C-109C-4EB1-928C-C3C622436986}" srcOrd="0" destOrd="0" presId="urn:microsoft.com/office/officeart/2005/8/layout/hierarchy1"/>
    <dgm:cxn modelId="{A83A37F6-0D4C-445B-9B3E-F53F6DDC44C3}" type="presParOf" srcId="{B1390234-3FE6-4EC5-A6D2-96511F4B4D7A}" destId="{49D825C3-7912-41C4-9019-312B23B2F758}" srcOrd="1" destOrd="0" presId="urn:microsoft.com/office/officeart/2005/8/layout/hierarchy1"/>
    <dgm:cxn modelId="{DD657C4E-4FD2-40B4-BF8F-195767BDB96C}" type="presParOf" srcId="{1385A10C-5F76-414D-A9BC-177E884E65BE}" destId="{38E1A9EC-EDC2-487A-912F-7A5D06F4EF17}" srcOrd="1" destOrd="0" presId="urn:microsoft.com/office/officeart/2005/8/layout/hierarchy1"/>
    <dgm:cxn modelId="{4AD01592-0CDE-4F7D-AC07-9889242F6727}" type="presParOf" srcId="{D7A82EB7-2D56-47B8-BFC5-604E6982932A}" destId="{AB512145-BADD-4C20-A589-C1598EB7C291}" srcOrd="2" destOrd="0" presId="urn:microsoft.com/office/officeart/2005/8/layout/hierarchy1"/>
    <dgm:cxn modelId="{15140846-B000-46E1-8C09-0A6A57A252BA}" type="presParOf" srcId="{D7A82EB7-2D56-47B8-BFC5-604E6982932A}" destId="{131C2A84-46DA-4270-A522-483C8DA6F42E}" srcOrd="3" destOrd="0" presId="urn:microsoft.com/office/officeart/2005/8/layout/hierarchy1"/>
    <dgm:cxn modelId="{41AED6A2-74EE-4210-8F6E-734BD74E1026}" type="presParOf" srcId="{131C2A84-46DA-4270-A522-483C8DA6F42E}" destId="{C287ABE9-E79C-4F10-8A8A-ABDF8E378651}" srcOrd="0" destOrd="0" presId="urn:microsoft.com/office/officeart/2005/8/layout/hierarchy1"/>
    <dgm:cxn modelId="{D554C04E-8E19-404E-AE43-20AC22F9E288}" type="presParOf" srcId="{C287ABE9-E79C-4F10-8A8A-ABDF8E378651}" destId="{88546118-36F0-4998-BACE-D9F2955722E6}" srcOrd="0" destOrd="0" presId="urn:microsoft.com/office/officeart/2005/8/layout/hierarchy1"/>
    <dgm:cxn modelId="{6909ABF6-E503-453D-A287-E8AB24C50A5E}" type="presParOf" srcId="{C287ABE9-E79C-4F10-8A8A-ABDF8E378651}" destId="{A6DC688D-C48B-410A-9995-CA40E4C2DF29}" srcOrd="1" destOrd="0" presId="urn:microsoft.com/office/officeart/2005/8/layout/hierarchy1"/>
    <dgm:cxn modelId="{BF737AA0-4329-4FF6-939E-F3E79CA7B05A}" type="presParOf" srcId="{131C2A84-46DA-4270-A522-483C8DA6F42E}" destId="{B8BD6384-909C-43B8-8F36-4186CD652160}" srcOrd="1" destOrd="0" presId="urn:microsoft.com/office/officeart/2005/8/layout/hierarchy1"/>
    <dgm:cxn modelId="{2A6A789D-8602-4A8E-8913-1B9F1615F6FE}" type="presParOf" srcId="{B8BD6384-909C-43B8-8F36-4186CD652160}" destId="{5A2B82B0-735A-4B7B-B6B8-196B6B58B894}" srcOrd="0" destOrd="0" presId="urn:microsoft.com/office/officeart/2005/8/layout/hierarchy1"/>
    <dgm:cxn modelId="{CA6608FB-92B6-4120-898D-E6B2E770DF3E}" type="presParOf" srcId="{B8BD6384-909C-43B8-8F36-4186CD652160}" destId="{43149E79-7287-4DA6-9911-363454EADBBD}" srcOrd="1" destOrd="0" presId="urn:microsoft.com/office/officeart/2005/8/layout/hierarchy1"/>
    <dgm:cxn modelId="{EB2A1C5C-B50B-4054-9A31-84A8AA0C0E57}" type="presParOf" srcId="{43149E79-7287-4DA6-9911-363454EADBBD}" destId="{7E297939-B517-4650-9D0B-02CE9B69697E}" srcOrd="0" destOrd="0" presId="urn:microsoft.com/office/officeart/2005/8/layout/hierarchy1"/>
    <dgm:cxn modelId="{8E304598-B536-4222-B2D8-48DA40D1721E}" type="presParOf" srcId="{7E297939-B517-4650-9D0B-02CE9B69697E}" destId="{077F0CD8-E6E5-4CF8-A663-92730336DF95}" srcOrd="0" destOrd="0" presId="urn:microsoft.com/office/officeart/2005/8/layout/hierarchy1"/>
    <dgm:cxn modelId="{7DEB4319-F6B8-4B4E-9150-4B13663EC604}" type="presParOf" srcId="{7E297939-B517-4650-9D0B-02CE9B69697E}" destId="{5BC28E4E-1067-41CA-8F38-5F7EAB90DE88}" srcOrd="1" destOrd="0" presId="urn:microsoft.com/office/officeart/2005/8/layout/hierarchy1"/>
    <dgm:cxn modelId="{68F68DE7-618B-4598-AF4D-7F637DDB545B}" type="presParOf" srcId="{43149E79-7287-4DA6-9911-363454EADBBD}" destId="{A8CFB672-DCC4-4633-9137-1D3C971D0DB2}" srcOrd="1" destOrd="0" presId="urn:microsoft.com/office/officeart/2005/8/layout/hierarchy1"/>
    <dgm:cxn modelId="{F018C9DF-229D-47B5-BCF8-0D1A283DFB7B}" type="presParOf" srcId="{89234E29-B557-4431-86A7-46513B9967E6}" destId="{0D9323C6-95D6-4D60-82AE-362B18DB56DA}" srcOrd="2" destOrd="0" presId="urn:microsoft.com/office/officeart/2005/8/layout/hierarchy1"/>
    <dgm:cxn modelId="{88EB69F6-7942-486F-B390-0C5162D78FBA}" type="presParOf" srcId="{89234E29-B557-4431-86A7-46513B9967E6}" destId="{C13472F7-E78D-4EE9-880D-552879DA3981}" srcOrd="3" destOrd="0" presId="urn:microsoft.com/office/officeart/2005/8/layout/hierarchy1"/>
    <dgm:cxn modelId="{B7532F5C-48AC-4373-A207-920D639111B6}" type="presParOf" srcId="{C13472F7-E78D-4EE9-880D-552879DA3981}" destId="{B64C2133-F381-4A13-B4F3-999428F9E3D8}" srcOrd="0" destOrd="0" presId="urn:microsoft.com/office/officeart/2005/8/layout/hierarchy1"/>
    <dgm:cxn modelId="{38D205A3-9D4E-4402-8D47-AE697D297753}" type="presParOf" srcId="{B64C2133-F381-4A13-B4F3-999428F9E3D8}" destId="{1B48FD97-77FE-4B14-8B79-CA0D6F9ED39C}" srcOrd="0" destOrd="0" presId="urn:microsoft.com/office/officeart/2005/8/layout/hierarchy1"/>
    <dgm:cxn modelId="{6015B1E4-7F5F-4F89-978D-50951EAD36F3}" type="presParOf" srcId="{B64C2133-F381-4A13-B4F3-999428F9E3D8}" destId="{159E5887-32C2-4BC0-B03D-8EC99DB9C3C4}" srcOrd="1" destOrd="0" presId="urn:microsoft.com/office/officeart/2005/8/layout/hierarchy1"/>
    <dgm:cxn modelId="{7FC463B7-6453-4CB4-BF36-ADEBC18DF416}" type="presParOf" srcId="{C13472F7-E78D-4EE9-880D-552879DA3981}" destId="{7BB5328E-5387-4158-BBA3-9EE3C2AF8902}" srcOrd="1" destOrd="0" presId="urn:microsoft.com/office/officeart/2005/8/layout/hierarchy1"/>
    <dgm:cxn modelId="{C9C418E0-196E-4926-A5E9-A22815831A44}" type="presParOf" srcId="{7BB5328E-5387-4158-BBA3-9EE3C2AF8902}" destId="{D672DEB6-AE94-430E-9BCE-103CF2E987E0}" srcOrd="0" destOrd="0" presId="urn:microsoft.com/office/officeart/2005/8/layout/hierarchy1"/>
    <dgm:cxn modelId="{8D6A8F0D-1280-4DCE-BD11-A41267867F6C}" type="presParOf" srcId="{7BB5328E-5387-4158-BBA3-9EE3C2AF8902}" destId="{B3840879-A30F-4700-BDEC-3FB6CF7DAF76}" srcOrd="1" destOrd="0" presId="urn:microsoft.com/office/officeart/2005/8/layout/hierarchy1"/>
    <dgm:cxn modelId="{24A1DD7E-B4EA-475D-8653-F15AB864A1A1}" type="presParOf" srcId="{B3840879-A30F-4700-BDEC-3FB6CF7DAF76}" destId="{6A4BE361-BED2-4591-9D84-6E68C0A72271}" srcOrd="0" destOrd="0" presId="urn:microsoft.com/office/officeart/2005/8/layout/hierarchy1"/>
    <dgm:cxn modelId="{FC7D7D18-1433-4B9F-8018-68198CFEC241}" type="presParOf" srcId="{6A4BE361-BED2-4591-9D84-6E68C0A72271}" destId="{AABE326A-F226-4F1D-98B9-10DEC88244AD}" srcOrd="0" destOrd="0" presId="urn:microsoft.com/office/officeart/2005/8/layout/hierarchy1"/>
    <dgm:cxn modelId="{83CCA302-143A-4E65-848A-BB5308361741}" type="presParOf" srcId="{6A4BE361-BED2-4591-9D84-6E68C0A72271}" destId="{347AC157-4E78-4DA0-BD20-FC7558ED1D3E}" srcOrd="1" destOrd="0" presId="urn:microsoft.com/office/officeart/2005/8/layout/hierarchy1"/>
    <dgm:cxn modelId="{4B3BFFB4-0D4F-4396-BBDC-B44092E1C0D9}" type="presParOf" srcId="{B3840879-A30F-4700-BDEC-3FB6CF7DAF76}" destId="{24BF028A-B921-4959-BD13-C26C51189A6A}" srcOrd="1" destOrd="0" presId="urn:microsoft.com/office/officeart/2005/8/layout/hierarchy1"/>
    <dgm:cxn modelId="{B9552B6E-553A-4ED6-9DCB-C310446DCCD4}" type="presParOf" srcId="{24BF028A-B921-4959-BD13-C26C51189A6A}" destId="{9DD48461-327C-4170-91ED-E1367F4CBD15}" srcOrd="0" destOrd="0" presId="urn:microsoft.com/office/officeart/2005/8/layout/hierarchy1"/>
    <dgm:cxn modelId="{365D248E-8BBC-4A13-84D7-D0E6B518DF34}" type="presParOf" srcId="{24BF028A-B921-4959-BD13-C26C51189A6A}" destId="{808B3D53-44E7-4855-81E4-09796E357942}" srcOrd="1" destOrd="0" presId="urn:microsoft.com/office/officeart/2005/8/layout/hierarchy1"/>
    <dgm:cxn modelId="{1C179A69-81CA-4D97-BFBA-CB71F7333F21}" type="presParOf" srcId="{808B3D53-44E7-4855-81E4-09796E357942}" destId="{9D416F68-DB88-45E9-8752-78C35904EBEA}" srcOrd="0" destOrd="0" presId="urn:microsoft.com/office/officeart/2005/8/layout/hierarchy1"/>
    <dgm:cxn modelId="{0DF9422C-FB8C-4473-A239-CB5EED3EFFA6}" type="presParOf" srcId="{9D416F68-DB88-45E9-8752-78C35904EBEA}" destId="{7F071A72-69ED-4E09-B35F-154D14D897AE}" srcOrd="0" destOrd="0" presId="urn:microsoft.com/office/officeart/2005/8/layout/hierarchy1"/>
    <dgm:cxn modelId="{B1CB4F46-8C47-4980-904B-42AD9501E668}" type="presParOf" srcId="{9D416F68-DB88-45E9-8752-78C35904EBEA}" destId="{4CBF176D-C87F-4C2A-8565-08CDB5B7F31D}" srcOrd="1" destOrd="0" presId="urn:microsoft.com/office/officeart/2005/8/layout/hierarchy1"/>
    <dgm:cxn modelId="{0C7A7C70-299B-49A9-AAE7-1C24478E3BAA}" type="presParOf" srcId="{808B3D53-44E7-4855-81E4-09796E357942}" destId="{147C560A-C653-4528-B4D3-DFD6FAF20E4D}" srcOrd="1" destOrd="0" presId="urn:microsoft.com/office/officeart/2005/8/layout/hierarchy1"/>
    <dgm:cxn modelId="{305BC5AB-3A9A-4321-854A-87986AD66D25}" type="presParOf" srcId="{7BB5328E-5387-4158-BBA3-9EE3C2AF8902}" destId="{3594A74F-6D2E-4F9A-A1C9-3279406CD690}" srcOrd="2" destOrd="0" presId="urn:microsoft.com/office/officeart/2005/8/layout/hierarchy1"/>
    <dgm:cxn modelId="{92D0EF41-C1E6-4FAA-A86E-D17DEF1B792F}" type="presParOf" srcId="{7BB5328E-5387-4158-BBA3-9EE3C2AF8902}" destId="{DCAA9210-93F2-4FA1-A9C5-8DCA0E2699EF}" srcOrd="3" destOrd="0" presId="urn:microsoft.com/office/officeart/2005/8/layout/hierarchy1"/>
    <dgm:cxn modelId="{1F437EE7-3212-450E-AC6A-42615616E91F}" type="presParOf" srcId="{DCAA9210-93F2-4FA1-A9C5-8DCA0E2699EF}" destId="{732E419B-270A-44BD-9B43-D8A5E051C5A0}" srcOrd="0" destOrd="0" presId="urn:microsoft.com/office/officeart/2005/8/layout/hierarchy1"/>
    <dgm:cxn modelId="{1A8F5C88-37AB-4345-A586-31F60DBB6258}" type="presParOf" srcId="{732E419B-270A-44BD-9B43-D8A5E051C5A0}" destId="{6676E6A7-90DB-4349-8B0C-4147C790096F}" srcOrd="0" destOrd="0" presId="urn:microsoft.com/office/officeart/2005/8/layout/hierarchy1"/>
    <dgm:cxn modelId="{A876D33A-D683-48B8-BF10-508FE4339DB8}" type="presParOf" srcId="{732E419B-270A-44BD-9B43-D8A5E051C5A0}" destId="{FA0D46FA-E1D5-4A4D-B53F-713502F847B7}" srcOrd="1" destOrd="0" presId="urn:microsoft.com/office/officeart/2005/8/layout/hierarchy1"/>
    <dgm:cxn modelId="{3F051CC2-CC9D-4E14-8408-F2CD51D75BF9}" type="presParOf" srcId="{DCAA9210-93F2-4FA1-A9C5-8DCA0E2699EF}" destId="{ADA3CF8D-3566-492E-879C-B51636A3CA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4A74F-6D2E-4F9A-A1C9-3279406CD690}">
      <dsp:nvSpPr>
        <dsp:cNvPr id="0" name=""/>
        <dsp:cNvSpPr/>
      </dsp:nvSpPr>
      <dsp:spPr>
        <a:xfrm>
          <a:off x="5893136" y="1461565"/>
          <a:ext cx="571865" cy="27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66"/>
              </a:lnTo>
              <a:lnTo>
                <a:pt x="571865" y="185466"/>
              </a:lnTo>
              <a:lnTo>
                <a:pt x="571865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48461-327C-4170-91ED-E1367F4CBD15}">
      <dsp:nvSpPr>
        <dsp:cNvPr id="0" name=""/>
        <dsp:cNvSpPr/>
      </dsp:nvSpPr>
      <dsp:spPr>
        <a:xfrm>
          <a:off x="5275551" y="2327941"/>
          <a:ext cx="91440" cy="272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2DEB6-AE94-430E-9BCE-103CF2E987E0}">
      <dsp:nvSpPr>
        <dsp:cNvPr id="0" name=""/>
        <dsp:cNvSpPr/>
      </dsp:nvSpPr>
      <dsp:spPr>
        <a:xfrm>
          <a:off x="5321271" y="1461565"/>
          <a:ext cx="571865" cy="272155"/>
        </a:xfrm>
        <a:custGeom>
          <a:avLst/>
          <a:gdLst/>
          <a:ahLst/>
          <a:cxnLst/>
          <a:rect l="0" t="0" r="0" b="0"/>
          <a:pathLst>
            <a:path>
              <a:moveTo>
                <a:pt x="571865" y="0"/>
              </a:moveTo>
              <a:lnTo>
                <a:pt x="571865" y="185466"/>
              </a:lnTo>
              <a:lnTo>
                <a:pt x="0" y="185466"/>
              </a:lnTo>
              <a:lnTo>
                <a:pt x="0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323C6-95D6-4D60-82AE-362B18DB56DA}">
      <dsp:nvSpPr>
        <dsp:cNvPr id="0" name=""/>
        <dsp:cNvSpPr/>
      </dsp:nvSpPr>
      <dsp:spPr>
        <a:xfrm>
          <a:off x="4749406" y="595189"/>
          <a:ext cx="1143730" cy="27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66"/>
              </a:lnTo>
              <a:lnTo>
                <a:pt x="1143730" y="185466"/>
              </a:lnTo>
              <a:lnTo>
                <a:pt x="1143730" y="2721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B82B0-735A-4B7B-B6B8-196B6B58B894}">
      <dsp:nvSpPr>
        <dsp:cNvPr id="0" name=""/>
        <dsp:cNvSpPr/>
      </dsp:nvSpPr>
      <dsp:spPr>
        <a:xfrm>
          <a:off x="4131821" y="2327941"/>
          <a:ext cx="91440" cy="272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12145-BADD-4C20-A589-C1598EB7C291}">
      <dsp:nvSpPr>
        <dsp:cNvPr id="0" name=""/>
        <dsp:cNvSpPr/>
      </dsp:nvSpPr>
      <dsp:spPr>
        <a:xfrm>
          <a:off x="3605675" y="1461565"/>
          <a:ext cx="571865" cy="27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66"/>
              </a:lnTo>
              <a:lnTo>
                <a:pt x="571865" y="185466"/>
              </a:lnTo>
              <a:lnTo>
                <a:pt x="571865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1FB84-A1D5-4D9B-BBB8-B5ED49CA797E}">
      <dsp:nvSpPr>
        <dsp:cNvPr id="0" name=""/>
        <dsp:cNvSpPr/>
      </dsp:nvSpPr>
      <dsp:spPr>
        <a:xfrm>
          <a:off x="3033810" y="1461565"/>
          <a:ext cx="571865" cy="272155"/>
        </a:xfrm>
        <a:custGeom>
          <a:avLst/>
          <a:gdLst/>
          <a:ahLst/>
          <a:cxnLst/>
          <a:rect l="0" t="0" r="0" b="0"/>
          <a:pathLst>
            <a:path>
              <a:moveTo>
                <a:pt x="571865" y="0"/>
              </a:moveTo>
              <a:lnTo>
                <a:pt x="571865" y="185466"/>
              </a:lnTo>
              <a:lnTo>
                <a:pt x="0" y="185466"/>
              </a:lnTo>
              <a:lnTo>
                <a:pt x="0" y="2721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A8A96-C5AF-4918-AF41-A8805CB0CA37}">
      <dsp:nvSpPr>
        <dsp:cNvPr id="0" name=""/>
        <dsp:cNvSpPr/>
      </dsp:nvSpPr>
      <dsp:spPr>
        <a:xfrm>
          <a:off x="3605675" y="595189"/>
          <a:ext cx="1143730" cy="272155"/>
        </a:xfrm>
        <a:custGeom>
          <a:avLst/>
          <a:gdLst/>
          <a:ahLst/>
          <a:cxnLst/>
          <a:rect l="0" t="0" r="0" b="0"/>
          <a:pathLst>
            <a:path>
              <a:moveTo>
                <a:pt x="1143730" y="0"/>
              </a:moveTo>
              <a:lnTo>
                <a:pt x="1143730" y="185466"/>
              </a:lnTo>
              <a:lnTo>
                <a:pt x="0" y="185466"/>
              </a:lnTo>
              <a:lnTo>
                <a:pt x="0" y="2721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23E49-D646-4528-B560-82E5B8B255F6}">
      <dsp:nvSpPr>
        <dsp:cNvPr id="0" name=""/>
        <dsp:cNvSpPr/>
      </dsp:nvSpPr>
      <dsp:spPr>
        <a:xfrm>
          <a:off x="4281516" y="969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92A0F-3EDC-4A5E-9C32-C0D175412CA5}">
      <dsp:nvSpPr>
        <dsp:cNvPr id="0" name=""/>
        <dsp:cNvSpPr/>
      </dsp:nvSpPr>
      <dsp:spPr>
        <a:xfrm>
          <a:off x="4385492" y="99746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Arkadiusz Malarz</a:t>
          </a:r>
          <a:endParaRPr lang="pl-PL" sz="1100" kern="1200" dirty="0"/>
        </a:p>
      </dsp:txBody>
      <dsp:txXfrm>
        <a:off x="4402896" y="117150"/>
        <a:ext cx="900971" cy="559411"/>
      </dsp:txXfrm>
    </dsp:sp>
    <dsp:sp modelId="{A14A30D3-52D7-4CDF-A76F-686639129D2A}">
      <dsp:nvSpPr>
        <dsp:cNvPr id="0" name=""/>
        <dsp:cNvSpPr/>
      </dsp:nvSpPr>
      <dsp:spPr>
        <a:xfrm>
          <a:off x="3137786" y="867345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5283A-F93B-4FFC-8608-D5D6A94600A4}">
      <dsp:nvSpPr>
        <dsp:cNvPr id="0" name=""/>
        <dsp:cNvSpPr/>
      </dsp:nvSpPr>
      <dsp:spPr>
        <a:xfrm>
          <a:off x="3241761" y="966121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Obrońca 1</a:t>
          </a:r>
          <a:endParaRPr lang="pl-PL" sz="1100" kern="1200" dirty="0"/>
        </a:p>
      </dsp:txBody>
      <dsp:txXfrm>
        <a:off x="3259165" y="983525"/>
        <a:ext cx="900971" cy="559411"/>
      </dsp:txXfrm>
    </dsp:sp>
    <dsp:sp modelId="{D88E864C-109C-4EB1-928C-C3C622436986}">
      <dsp:nvSpPr>
        <dsp:cNvPr id="0" name=""/>
        <dsp:cNvSpPr/>
      </dsp:nvSpPr>
      <dsp:spPr>
        <a:xfrm>
          <a:off x="2565920" y="1733721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825C3-7912-41C4-9019-312B23B2F758}">
      <dsp:nvSpPr>
        <dsp:cNvPr id="0" name=""/>
        <dsp:cNvSpPr/>
      </dsp:nvSpPr>
      <dsp:spPr>
        <a:xfrm>
          <a:off x="2669896" y="1832497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Pomocnik 1</a:t>
          </a:r>
          <a:endParaRPr lang="pl-PL" sz="1100" kern="1200" dirty="0"/>
        </a:p>
      </dsp:txBody>
      <dsp:txXfrm>
        <a:off x="2687300" y="1849901"/>
        <a:ext cx="900971" cy="559411"/>
      </dsp:txXfrm>
    </dsp:sp>
    <dsp:sp modelId="{88546118-36F0-4998-BACE-D9F2955722E6}">
      <dsp:nvSpPr>
        <dsp:cNvPr id="0" name=""/>
        <dsp:cNvSpPr/>
      </dsp:nvSpPr>
      <dsp:spPr>
        <a:xfrm>
          <a:off x="3709651" y="1733721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C688D-C48B-410A-9995-CA40E4C2DF29}">
      <dsp:nvSpPr>
        <dsp:cNvPr id="0" name=""/>
        <dsp:cNvSpPr/>
      </dsp:nvSpPr>
      <dsp:spPr>
        <a:xfrm>
          <a:off x="3813626" y="1832497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Pomocnik 2</a:t>
          </a:r>
          <a:endParaRPr lang="pl-PL" sz="1100" kern="1200" dirty="0"/>
        </a:p>
      </dsp:txBody>
      <dsp:txXfrm>
        <a:off x="3831030" y="1849901"/>
        <a:ext cx="900971" cy="559411"/>
      </dsp:txXfrm>
    </dsp:sp>
    <dsp:sp modelId="{077F0CD8-E6E5-4CF8-A663-92730336DF95}">
      <dsp:nvSpPr>
        <dsp:cNvPr id="0" name=""/>
        <dsp:cNvSpPr/>
      </dsp:nvSpPr>
      <dsp:spPr>
        <a:xfrm>
          <a:off x="3709651" y="2600096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28E4E-1067-41CA-8F38-5F7EAB90DE88}">
      <dsp:nvSpPr>
        <dsp:cNvPr id="0" name=""/>
        <dsp:cNvSpPr/>
      </dsp:nvSpPr>
      <dsp:spPr>
        <a:xfrm>
          <a:off x="3813626" y="2698873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Napastnik 1</a:t>
          </a:r>
          <a:endParaRPr lang="pl-PL" sz="1100" kern="1200" dirty="0"/>
        </a:p>
      </dsp:txBody>
      <dsp:txXfrm>
        <a:off x="3831030" y="2716277"/>
        <a:ext cx="900971" cy="559411"/>
      </dsp:txXfrm>
    </dsp:sp>
    <dsp:sp modelId="{1B48FD97-77FE-4B14-8B79-CA0D6F9ED39C}">
      <dsp:nvSpPr>
        <dsp:cNvPr id="0" name=""/>
        <dsp:cNvSpPr/>
      </dsp:nvSpPr>
      <dsp:spPr>
        <a:xfrm>
          <a:off x="5425246" y="867345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E5887-32C2-4BC0-B03D-8EC99DB9C3C4}">
      <dsp:nvSpPr>
        <dsp:cNvPr id="0" name=""/>
        <dsp:cNvSpPr/>
      </dsp:nvSpPr>
      <dsp:spPr>
        <a:xfrm>
          <a:off x="5529222" y="966121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Obrońca 2</a:t>
          </a:r>
          <a:endParaRPr lang="pl-PL" sz="1100" kern="1200" dirty="0"/>
        </a:p>
      </dsp:txBody>
      <dsp:txXfrm>
        <a:off x="5546626" y="983525"/>
        <a:ext cx="900971" cy="559411"/>
      </dsp:txXfrm>
    </dsp:sp>
    <dsp:sp modelId="{AABE326A-F226-4F1D-98B9-10DEC88244AD}">
      <dsp:nvSpPr>
        <dsp:cNvPr id="0" name=""/>
        <dsp:cNvSpPr/>
      </dsp:nvSpPr>
      <dsp:spPr>
        <a:xfrm>
          <a:off x="4853381" y="1733721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AC157-4E78-4DA0-BD20-FC7558ED1D3E}">
      <dsp:nvSpPr>
        <dsp:cNvPr id="0" name=""/>
        <dsp:cNvSpPr/>
      </dsp:nvSpPr>
      <dsp:spPr>
        <a:xfrm>
          <a:off x="4957357" y="1832497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Pomocnik 3</a:t>
          </a:r>
          <a:endParaRPr lang="pl-PL" sz="1100" kern="1200" dirty="0"/>
        </a:p>
      </dsp:txBody>
      <dsp:txXfrm>
        <a:off x="4974761" y="1849901"/>
        <a:ext cx="900971" cy="559411"/>
      </dsp:txXfrm>
    </dsp:sp>
    <dsp:sp modelId="{7F071A72-69ED-4E09-B35F-154D14D897AE}">
      <dsp:nvSpPr>
        <dsp:cNvPr id="0" name=""/>
        <dsp:cNvSpPr/>
      </dsp:nvSpPr>
      <dsp:spPr>
        <a:xfrm>
          <a:off x="4853381" y="2600096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F176D-C87F-4C2A-8565-08CDB5B7F31D}">
      <dsp:nvSpPr>
        <dsp:cNvPr id="0" name=""/>
        <dsp:cNvSpPr/>
      </dsp:nvSpPr>
      <dsp:spPr>
        <a:xfrm>
          <a:off x="4957357" y="2698873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Napastnik2</a:t>
          </a:r>
          <a:endParaRPr lang="pl-PL" sz="1100" kern="1200" dirty="0"/>
        </a:p>
      </dsp:txBody>
      <dsp:txXfrm>
        <a:off x="4974761" y="2716277"/>
        <a:ext cx="900971" cy="559411"/>
      </dsp:txXfrm>
    </dsp:sp>
    <dsp:sp modelId="{6676E6A7-90DB-4349-8B0C-4147C790096F}">
      <dsp:nvSpPr>
        <dsp:cNvPr id="0" name=""/>
        <dsp:cNvSpPr/>
      </dsp:nvSpPr>
      <dsp:spPr>
        <a:xfrm>
          <a:off x="5997112" y="1733721"/>
          <a:ext cx="935779" cy="594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D46FA-E1D5-4A4D-B53F-713502F847B7}">
      <dsp:nvSpPr>
        <dsp:cNvPr id="0" name=""/>
        <dsp:cNvSpPr/>
      </dsp:nvSpPr>
      <dsp:spPr>
        <a:xfrm>
          <a:off x="6101087" y="1832497"/>
          <a:ext cx="935779" cy="594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Pomocnik 4</a:t>
          </a:r>
          <a:endParaRPr lang="pl-PL" sz="1100" kern="1200" dirty="0"/>
        </a:p>
      </dsp:txBody>
      <dsp:txXfrm>
        <a:off x="6118491" y="1849901"/>
        <a:ext cx="900971" cy="559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Moja ulubiona drużyna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Legia Warszawa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2123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41710" y="951306"/>
            <a:ext cx="3892106" cy="590892"/>
          </a:xfrm>
        </p:spPr>
        <p:txBody>
          <a:bodyPr/>
          <a:lstStyle/>
          <a:p>
            <a:r>
              <a:rPr lang="pl-PL" dirty="0" smtClean="0"/>
              <a:t>Legia Warszawa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9051" y="1734972"/>
            <a:ext cx="6982257" cy="4232818"/>
          </a:xfrm>
          <a:prstGeom prst="rect">
            <a:avLst/>
          </a:prstGeom>
        </p:spPr>
      </p:pic>
      <p:sp>
        <p:nvSpPr>
          <p:cNvPr id="7" name="Objaśnienie w chmurce 6"/>
          <p:cNvSpPr/>
          <p:nvPr/>
        </p:nvSpPr>
        <p:spPr>
          <a:xfrm>
            <a:off x="327546" y="1427334"/>
            <a:ext cx="2961564" cy="965008"/>
          </a:xfrm>
          <a:prstGeom prst="cloudCallout">
            <a:avLst>
              <a:gd name="adj1" fmla="val 63262"/>
              <a:gd name="adj2" fmla="val 384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Nie puszczę ani jednej bramki</a:t>
            </a:r>
            <a:endParaRPr lang="pl-PL" dirty="0"/>
          </a:p>
        </p:txBody>
      </p:sp>
      <p:sp>
        <p:nvSpPr>
          <p:cNvPr id="3" name="Objaśnienie w chmurce 2"/>
          <p:cNvSpPr/>
          <p:nvPr/>
        </p:nvSpPr>
        <p:spPr>
          <a:xfrm>
            <a:off x="7929155" y="1041446"/>
            <a:ext cx="3853543" cy="1387051"/>
          </a:xfrm>
          <a:prstGeom prst="cloudCallout">
            <a:avLst>
              <a:gd name="adj1" fmla="val -61511"/>
              <a:gd name="adj2" fmla="val 86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Obiecuję, że będziemy Mistrzami Polski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8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Skład Legii Warszawa</a:t>
            </a:r>
            <a:endParaRPr lang="pl-PL" dirty="0"/>
          </a:p>
        </p:txBody>
      </p:sp>
      <p:graphicFrame>
        <p:nvGraphicFramePr>
          <p:cNvPr id="21" name="Symbol zastępczy zawartości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016801"/>
              </p:ext>
            </p:extLst>
          </p:nvPr>
        </p:nvGraphicFramePr>
        <p:xfrm>
          <a:off x="1130757" y="2002559"/>
          <a:ext cx="9602788" cy="329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42205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96</TotalTime>
  <Words>38</Words>
  <Application>Microsoft Office PowerPoint</Application>
  <PresentationFormat>Panoramiczny</PresentationFormat>
  <Paragraphs>15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Gallery</vt:lpstr>
      <vt:lpstr>Moja ulubiona drużyna</vt:lpstr>
      <vt:lpstr>Legia Warszawa</vt:lpstr>
      <vt:lpstr>Skład Legii Warszawa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ulubiona drużyna</dc:title>
  <dc:creator>InformatykaPC</dc:creator>
  <cp:lastModifiedBy>Użytkownik systemu Windows</cp:lastModifiedBy>
  <cp:revision>10</cp:revision>
  <dcterms:created xsi:type="dcterms:W3CDTF">2019-05-07T10:55:34Z</dcterms:created>
  <dcterms:modified xsi:type="dcterms:W3CDTF">2020-04-30T07:19:35Z</dcterms:modified>
</cp:coreProperties>
</file>