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48" r:id="rId4"/>
  </p:sldMasterIdLst>
  <p:notesMasterIdLst>
    <p:notesMasterId r:id="rId10"/>
  </p:notesMasterIdLst>
  <p:handoutMasterIdLst>
    <p:handoutMasterId r:id="rId11"/>
  </p:handoutMasterIdLst>
  <p:sldIdLst>
    <p:sldId id="282" r:id="rId5"/>
    <p:sldId id="292" r:id="rId6"/>
    <p:sldId id="283" r:id="rId7"/>
    <p:sldId id="297" r:id="rId8"/>
    <p:sldId id="296" r:id="rId9"/>
  </p:sldIdLst>
  <p:sldSz cx="12192000" cy="6858000"/>
  <p:notesSz cx="6858000" cy="9144000"/>
  <p:defaultTextStyle>
    <a:defPPr rtl="0"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8EC20E35-A176-4012-BC5E-935CFFF8708E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748" autoAdjust="0"/>
  </p:normalViewPr>
  <p:slideViewPr>
    <p:cSldViewPr snapToGrid="0">
      <p:cViewPr varScale="1">
        <p:scale>
          <a:sx n="73" d="100"/>
          <a:sy n="73" d="100"/>
        </p:scale>
        <p:origin x="618" y="7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99" d="100"/>
          <a:sy n="99" d="100"/>
        </p:scale>
        <p:origin x="3570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1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>
            <a:extLst>
              <a:ext uri="{FF2B5EF4-FFF2-40B4-BE49-F238E27FC236}">
                <a16:creationId xmlns:a16="http://schemas.microsoft.com/office/drawing/2014/main" id="{B76F666D-E0C2-435B-BAA8-9287F9E5D38A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1"/>
          </a:p>
        </p:txBody>
      </p:sp>
      <p:sp>
        <p:nvSpPr>
          <p:cNvPr id="3" name="Data — symbol zastępczy 2">
            <a:extLst>
              <a:ext uri="{FF2B5EF4-FFF2-40B4-BE49-F238E27FC236}">
                <a16:creationId xmlns:a16="http://schemas.microsoft.com/office/drawing/2014/main" id="{19FEBCAF-CB3F-4928-91AA-D61472F880C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E0A652F8-9F3F-449A-AF94-3EC4A3034EE1}" type="datetime1">
              <a:rPr lang="pl-PL" noProof="1" smtClean="0"/>
              <a:t>03.05.2020</a:t>
            </a:fld>
            <a:endParaRPr lang="pl-PL" noProof="1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69256698-63C6-4CCC-81CB-EA5604C30F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1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B2467FDA-05D7-4760-A373-5D6AEAAF4278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682C0B10-7CAE-41E4-AB02-7E8B1FF2B898}" type="slidenum">
              <a:rPr lang="pl-PL" noProof="1" dirty="0" smtClean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68753759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główek — symbol zastępczy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pl-PL" noProof="1"/>
          </a:p>
        </p:txBody>
      </p:sp>
      <p:sp>
        <p:nvSpPr>
          <p:cNvPr id="3" name="Data — symbol zastępcz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B5AF557-3377-4206-B074-9E4634CFC997}" type="datetime1">
              <a:rPr lang="pl-PL" noProof="1" dirty="0" smtClean="0"/>
              <a:t>03.05.2020</a:t>
            </a:fld>
            <a:endParaRPr lang="pl-PL" noProof="1"/>
          </a:p>
        </p:txBody>
      </p:sp>
      <p:sp>
        <p:nvSpPr>
          <p:cNvPr id="4" name="Obraz slajdu — symbol zastępczy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pl-PL" noProof="1"/>
          </a:p>
        </p:txBody>
      </p:sp>
      <p:sp>
        <p:nvSpPr>
          <p:cNvPr id="5" name="Notatki — symbol zastępcz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pl-PL" noProof="1"/>
              <a:t>Kliknij, aby edytować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6" name="Stopka — symbol zastępczy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pl-PL" noProof="1"/>
          </a:p>
        </p:txBody>
      </p:sp>
      <p:sp>
        <p:nvSpPr>
          <p:cNvPr id="7" name="Numer slajdu — symbol zastępczy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8530193B-564F-4854-8A52-728F3FB19C85}" type="slidenum">
              <a:rPr lang="pl-PL" noProof="1" dirty="0" smtClean="0"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60381651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1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noProof="1" dirty="0" smtClean="0"/>
              <a:t>1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655346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1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noProof="1" dirty="0" smtClean="0"/>
              <a:t>2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2179024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1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noProof="1" dirty="0" smtClean="0"/>
              <a:t>3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1230913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noProof="1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8530193B-564F-4854-8A52-728F3FB19C85}" type="slidenum">
              <a:rPr lang="pl-PL" noProof="1" dirty="0" smtClean="0"/>
              <a:t>5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41194267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 ze zdjęci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Owal 14">
            <a:extLst>
              <a:ext uri="{FF2B5EF4-FFF2-40B4-BE49-F238E27FC236}">
                <a16:creationId xmlns:a16="http://schemas.microsoft.com/office/drawing/2014/main" id="{901FAF19-EC05-4368-9C23-D1307429BBA4}"/>
              </a:ext>
            </a:extLst>
          </p:cNvPr>
          <p:cNvSpPr/>
          <p:nvPr userDrawn="1"/>
        </p:nvSpPr>
        <p:spPr>
          <a:xfrm>
            <a:off x="8266176" y="4754879"/>
            <a:ext cx="2450592" cy="1664327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Prostokąt 4">
            <a:extLst>
              <a:ext uri="{FF2B5EF4-FFF2-40B4-BE49-F238E27FC236}">
                <a16:creationId xmlns:a16="http://schemas.microsoft.com/office/drawing/2014/main" id="{E6296D70-8C54-475E-8440-66769A72C583}"/>
              </a:ext>
            </a:extLst>
          </p:cNvPr>
          <p:cNvSpPr/>
          <p:nvPr userDrawn="1"/>
        </p:nvSpPr>
        <p:spPr>
          <a:xfrm>
            <a:off x="11832336" y="1097280"/>
            <a:ext cx="144000" cy="5321927"/>
          </a:xfrm>
          <a:prstGeom prst="rect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1"/>
          </a:p>
        </p:txBody>
      </p:sp>
      <p:sp>
        <p:nvSpPr>
          <p:cNvPr id="9" name="Obraz — symbol zastępczy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Kliknij, aby edytować 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 smtClean="0"/>
              <a:t>Kliknij, aby edytować styl wzorca podtytułu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334038435"/>
      </p:ext>
    </p:extLst>
  </p:cSld>
  <p:clrMapOvr>
    <a:masterClrMapping/>
  </p:clrMapOvr>
  <p:transition spd="slow">
    <p:wheel spokes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E8FE0EB3-0FF4-4285-B9D3-90A5751B7BBF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7456F629-658F-4B7E-A1D1-2522EA76B0DD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35380A33-49FB-43FC-B60E-34A2E555638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8" name="Zawartość — symbol zastępczy 2">
            <a:extLst>
              <a:ext uri="{FF2B5EF4-FFF2-40B4-BE49-F238E27FC236}">
                <a16:creationId xmlns:a16="http://schemas.microsoft.com/office/drawing/2014/main" id="{D0F16635-76F3-45F7-9385-A99504D2B90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008000"/>
            <a:ext cx="11339999" cy="488152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734501631"/>
      </p:ext>
    </p:extLst>
  </p:cSld>
  <p:clrMapOvr>
    <a:masterClrMapping/>
  </p:clrMapOvr>
  <p:transition spd="slow">
    <p:wheel spokes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9" name="Zawartość — symbol zastępczy 3">
            <a:extLst>
              <a:ext uri="{FF2B5EF4-FFF2-40B4-BE49-F238E27FC236}">
                <a16:creationId xmlns:a16="http://schemas.microsoft.com/office/drawing/2014/main" id="{70C8E421-28C0-4976-A17C-22789B6F3B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199" y="1008000"/>
            <a:ext cx="5505225" cy="516896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  <p:sp>
        <p:nvSpPr>
          <p:cNvPr id="10" name="Zawartość — symbol zastępczy 2">
            <a:extLst>
              <a:ext uri="{FF2B5EF4-FFF2-40B4-BE49-F238E27FC236}">
                <a16:creationId xmlns:a16="http://schemas.microsoft.com/office/drawing/2014/main" id="{7AFEAA85-DD59-4B9B-B080-3368277EF65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2000" y="1008000"/>
            <a:ext cx="5587800" cy="516896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891552186"/>
      </p:ext>
    </p:extLst>
  </p:cSld>
  <p:clrMapOvr>
    <a:masterClrMapping/>
  </p:clrMapOvr>
  <p:transition spd="slow">
    <p:wheel spokes="1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FF449EF3-C757-4F43-906C-DE0FF6262B2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8" name="Tytuł 7">
            <a:extLst>
              <a:ext uri="{FF2B5EF4-FFF2-40B4-BE49-F238E27FC236}">
                <a16:creationId xmlns:a16="http://schemas.microsoft.com/office/drawing/2014/main" id="{216924A5-8BD5-4AC6-84B9-2F1A4AFCF25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12" name="Tekst — symbol zastępczy 4">
            <a:extLst>
              <a:ext uri="{FF2B5EF4-FFF2-40B4-BE49-F238E27FC236}">
                <a16:creationId xmlns:a16="http://schemas.microsoft.com/office/drawing/2014/main" id="{1EAE3C73-B1A9-4A3B-8DD2-5A34920790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008000"/>
            <a:ext cx="5599800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1" smtClean="0"/>
              <a:t>Edytuj style wzorca tekstu</a:t>
            </a:r>
          </a:p>
        </p:txBody>
      </p:sp>
      <p:sp>
        <p:nvSpPr>
          <p:cNvPr id="13" name="Zawartość — symbol zastępczy 5">
            <a:extLst>
              <a:ext uri="{FF2B5EF4-FFF2-40B4-BE49-F238E27FC236}">
                <a16:creationId xmlns:a16="http://schemas.microsoft.com/office/drawing/2014/main" id="{53A52FEF-F917-4982-9855-43A0DF5DA6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1975912"/>
            <a:ext cx="5599800" cy="421375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  <p:sp>
        <p:nvSpPr>
          <p:cNvPr id="14" name="Tekst — symbol zastępczy 2">
            <a:extLst>
              <a:ext uri="{FF2B5EF4-FFF2-40B4-BE49-F238E27FC236}">
                <a16:creationId xmlns:a16="http://schemas.microsoft.com/office/drawing/2014/main" id="{DC1CA8AB-B7BE-4C9F-9A0A-C849A35AA64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008000"/>
            <a:ext cx="5565575" cy="823912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1" smtClean="0"/>
              <a:t>Edytuj style wzorca tekstu</a:t>
            </a:r>
          </a:p>
        </p:txBody>
      </p:sp>
      <p:sp>
        <p:nvSpPr>
          <p:cNvPr id="15" name="Zawartość — symbol zastępczy 3">
            <a:extLst>
              <a:ext uri="{FF2B5EF4-FFF2-40B4-BE49-F238E27FC236}">
                <a16:creationId xmlns:a16="http://schemas.microsoft.com/office/drawing/2014/main" id="{7B0DF164-9487-4D3F-BA7D-E273D7F5A2F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000" y="1975912"/>
            <a:ext cx="5565575" cy="421375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307921643"/>
      </p:ext>
    </p:extLst>
  </p:cSld>
  <p:clrMapOvr>
    <a:masterClrMapping/>
  </p:clrMapOvr>
  <p:transition spd="slow">
    <p:wheel spokes="1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2">
            <a:extLst>
              <a:ext uri="{FF2B5EF4-FFF2-40B4-BE49-F238E27FC236}">
                <a16:creationId xmlns:a16="http://schemas.microsoft.com/office/drawing/2014/main" id="{F94EB5D3-F8CB-4E76-8D7E-FF441818EECB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6D4BCA97-F31B-451D-82F8-6E000DF2118A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0817AAC4-A657-4D75-A527-0307AFF2B17B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684F2FFD-7164-411A-96A5-A5211A6CAD4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10" name="Zawartość — symbol zastępczy 2">
            <a:extLst>
              <a:ext uri="{FF2B5EF4-FFF2-40B4-BE49-F238E27FC236}">
                <a16:creationId xmlns:a16="http://schemas.microsoft.com/office/drawing/2014/main" id="{34E38C26-A932-4007-84B1-21C1D9744A76}"/>
              </a:ext>
            </a:extLst>
          </p:cNvPr>
          <p:cNvSpPr>
            <a:spLocks noGrp="1"/>
          </p:cNvSpPr>
          <p:nvPr>
            <p:ph idx="33"/>
          </p:nvPr>
        </p:nvSpPr>
        <p:spPr>
          <a:xfrm>
            <a:off x="430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id="{FA87EF18-D404-4A92-BE37-7AC9B7223D51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8172000" y="1512000"/>
            <a:ext cx="360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654388017"/>
      </p:ext>
    </p:extLst>
  </p:cSld>
  <p:clrMapOvr>
    <a:masterClrMapping/>
  </p:clrMapOvr>
  <p:transition spd="slow">
    <p:wheel spokes="1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 kolum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odtytuł 2">
            <a:extLst>
              <a:ext uri="{FF2B5EF4-FFF2-40B4-BE49-F238E27FC236}">
                <a16:creationId xmlns:a16="http://schemas.microsoft.com/office/drawing/2014/main" id="{9D7ACCB5-9A86-4F46-89E2-B79F48C9EC1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Podtytuł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B1948E38-8FB0-4E51-A01C-C88794372E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00" y="1512000"/>
            <a:ext cx="2160000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F5B3657-F2AE-455A-BF81-1A0C2ACECD2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2726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13" name="Tekst — symbol zastępczy 5">
            <a:extLst>
              <a:ext uri="{FF2B5EF4-FFF2-40B4-BE49-F238E27FC236}">
                <a16:creationId xmlns:a16="http://schemas.microsoft.com/office/drawing/2014/main" id="{6A983D98-E0AB-429A-9EC2-B50D4216D69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021412" y="1512000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15" name="Tekst — symbol zastępczy 6">
            <a:extLst>
              <a:ext uri="{FF2B5EF4-FFF2-40B4-BE49-F238E27FC236}">
                <a16:creationId xmlns:a16="http://schemas.microsoft.com/office/drawing/2014/main" id="{755213BF-EF6D-45DC-A01B-DE6C2F23A6D2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316412" y="1507535"/>
            <a:ext cx="2160588" cy="4679250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17" name="Tekst — symbol zastępczy 7">
            <a:extLst>
              <a:ext uri="{FF2B5EF4-FFF2-40B4-BE49-F238E27FC236}">
                <a16:creationId xmlns:a16="http://schemas.microsoft.com/office/drawing/2014/main" id="{77D6BBBA-F4A3-45D4-91BC-A405FFDC7C3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9611412" y="1507535"/>
            <a:ext cx="2160588" cy="4683715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2D09234E-176D-4BBF-9391-7B6F018C51AB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ED8B3FD9-234A-4B72-9A91-D7DD23D39CDC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1FDBADDA-AF39-45A0-BBAB-A87608C0A8E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974837237"/>
      </p:ext>
    </p:extLst>
  </p:cSld>
  <p:clrMapOvr>
    <a:masterClrMapping/>
  </p:clrMapOvr>
  <p:transition spd="slow">
    <p:wheel spokes="1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rostokąt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1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60000" y="359999"/>
            <a:ext cx="4416588" cy="5321927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Kliknij, aby edytować tytuł prezentacji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9999" y="5681926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 smtClean="0"/>
              <a:t>Kliknij, aby edytować styl wzorca podtytułu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624564329"/>
      </p:ext>
    </p:extLst>
  </p:cSld>
  <p:clrMapOvr>
    <a:masterClrMapping/>
  </p:clrMapOvr>
  <p:transition spd="slow">
    <p:wheel spokes="1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Kliknij, aby edytować tytuł segue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 smtClean="0"/>
              <a:t>Kliknij, aby edytować styl wzorca podtytułu</a:t>
            </a:r>
            <a:endParaRPr lang="pl-PL" noProof="1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875849347"/>
      </p:ext>
    </p:extLst>
  </p:cSld>
  <p:clrMapOvr>
    <a:masterClrMapping/>
  </p:clrMapOvr>
  <p:transition spd="slow">
    <p:wheel spokes="1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Tytuł slajdu</a:t>
            </a:r>
          </a:p>
        </p:txBody>
      </p:sp>
      <p:sp>
        <p:nvSpPr>
          <p:cNvPr id="15" name="Tekst — symbol zastępczy 3">
            <a:extLst>
              <a:ext uri="{FF2B5EF4-FFF2-40B4-BE49-F238E27FC236}">
                <a16:creationId xmlns:a16="http://schemas.microsoft.com/office/drawing/2014/main" id="{4EF269EA-6AE9-449D-BE5A-03758EA88DD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355601" y="4889910"/>
            <a:ext cx="4840085" cy="816077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 baseline="0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 rtl="0"/>
            <a:r>
              <a:rPr lang="pl-PL" noProof="1" smtClean="0"/>
              <a:t>Edytuj style wzorca tekstu</a:t>
            </a:r>
          </a:p>
        </p:txBody>
      </p:sp>
      <p:sp>
        <p:nvSpPr>
          <p:cNvPr id="16" name="Zawartość — symbol zastępczy 2">
            <a:extLst>
              <a:ext uri="{FF2B5EF4-FFF2-40B4-BE49-F238E27FC236}">
                <a16:creationId xmlns:a16="http://schemas.microsoft.com/office/drawing/2014/main" id="{A473F491-E8FD-4CBC-84E6-5139D5161A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5998" y="651641"/>
            <a:ext cx="5472001" cy="5054346"/>
          </a:xfrm>
        </p:spPr>
        <p:txBody>
          <a:bodyPr rtlCol="0" anchor="b" anchorCtr="0"/>
          <a:lstStyle>
            <a:lvl1pPr>
              <a:defRPr sz="2000"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 sz="1800"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 sz="1600"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 sz="1400"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 sz="1400">
                <a:solidFill>
                  <a:schemeClr val="bg1">
                    <a:lumMod val="75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367883319"/>
      </p:ext>
    </p:extLst>
  </p:cSld>
  <p:clrMapOvr>
    <a:masterClrMapping/>
  </p:clrMapOvr>
  <p:transition spd="slow">
    <p:wheel spokes="1"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Tytuł slajdu</a:t>
            </a:r>
          </a:p>
        </p:txBody>
      </p:sp>
      <p:sp>
        <p:nvSpPr>
          <p:cNvPr id="9" name="Tekst — symbol zastępczy 3">
            <a:extLst>
              <a:ext uri="{FF2B5EF4-FFF2-40B4-BE49-F238E27FC236}">
                <a16:creationId xmlns:a16="http://schemas.microsoft.com/office/drawing/2014/main" id="{AC12A5E3-4178-4927-9321-CCDE04B7D2A2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355601" y="4889911"/>
            <a:ext cx="4840085" cy="816076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vert="horz" lIns="0" tIns="144000" rIns="91440" bIns="0" rtlCol="0">
            <a:noAutofit/>
          </a:bodyPr>
          <a:lstStyle>
            <a:lvl1pPr marL="0" indent="0" algn="r">
              <a:buNone/>
              <a:defRPr lang="en-US">
                <a:solidFill>
                  <a:schemeClr val="bg1">
                    <a:lumMod val="75000"/>
                  </a:schemeClr>
                </a:solidFill>
              </a:defRPr>
            </a:lvl1pPr>
          </a:lstStyle>
          <a:p>
            <a:pPr marL="266700" lvl="0" indent="-266700" algn="r" rtl="0"/>
            <a:r>
              <a:rPr lang="pl-PL" noProof="1"/>
              <a:t>Kliknij, aby edytować style wzorców tekstu</a:t>
            </a:r>
          </a:p>
        </p:txBody>
      </p:sp>
      <p:sp>
        <p:nvSpPr>
          <p:cNvPr id="12" name="Obraz — symbol zastępczy 2">
            <a:extLst>
              <a:ext uri="{FF2B5EF4-FFF2-40B4-BE49-F238E27FC236}">
                <a16:creationId xmlns:a16="http://schemas.microsoft.com/office/drawing/2014/main" id="{73C2D913-09CE-4035-84E6-3144961151C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6095997" y="651641"/>
            <a:ext cx="5472002" cy="5054346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pl-PL" noProof="1" smtClean="0"/>
              <a:t>Kliknij ikonę, aby dodać obraz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626314081"/>
      </p:ext>
    </p:extLst>
  </p:cSld>
  <p:clrMapOvr>
    <a:masterClrMapping/>
  </p:clrMapOvr>
  <p:transition spd="slow">
    <p:wheel spokes="1"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505855276"/>
      </p:ext>
    </p:extLst>
  </p:cSld>
  <p:clrMapOvr>
    <a:masterClrMapping/>
  </p:clrMapOvr>
  <p:transition spd="slow">
    <p:wheel spokes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odziału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wal 7">
            <a:extLst>
              <a:ext uri="{FF2B5EF4-FFF2-40B4-BE49-F238E27FC236}">
                <a16:creationId xmlns:a16="http://schemas.microsoft.com/office/drawing/2014/main" id="{F6E7EBFD-F776-4FA5-B67B-AEAB104C7125}"/>
              </a:ext>
            </a:extLst>
          </p:cNvPr>
          <p:cNvSpPr/>
          <p:nvPr userDrawn="1"/>
        </p:nvSpPr>
        <p:spPr>
          <a:xfrm>
            <a:off x="8418576" y="4907280"/>
            <a:ext cx="1554480" cy="1103376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Obraz — symbol zastępczy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rIns="1764000" rtlCol="0" anchor="ctr"/>
          <a:lstStyle>
            <a:lvl1pPr marL="0" indent="0" algn="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79100" y="804500"/>
            <a:ext cx="4416588" cy="381871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Kliknij, aby edytować tytuł segue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9099" y="4623212"/>
            <a:ext cx="4416587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 smtClean="0"/>
              <a:t>Kliknij, aby edytować styl wzorca podtytułu</a:t>
            </a:r>
            <a:endParaRPr lang="pl-PL" noProof="1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7" name="Owal 6">
            <a:extLst>
              <a:ext uri="{FF2B5EF4-FFF2-40B4-BE49-F238E27FC236}">
                <a16:creationId xmlns:a16="http://schemas.microsoft.com/office/drawing/2014/main" id="{6901C03F-F087-4546-A9C3-5B5B81E3BD7B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892051407"/>
      </p:ext>
    </p:extLst>
  </p:cSld>
  <p:clrMapOvr>
    <a:masterClrMapping/>
  </p:clrMapOvr>
  <p:transition spd="slow">
    <p:wheel spokes="1"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DF9F7BF0-5084-45F6-AF52-A3013D439469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718816" y="2673350"/>
            <a:ext cx="6754368" cy="1511300"/>
          </a:xfrm>
        </p:spPr>
        <p:txBody>
          <a:bodyPr rtlCol="0" anchor="ctr"/>
          <a:lstStyle>
            <a:lvl1pPr marL="0" indent="0" algn="ctr">
              <a:buNone/>
              <a:defRPr sz="4000"/>
            </a:lvl1pPr>
            <a:lvl2pPr marL="266700" indent="0">
              <a:buNone/>
              <a:defRPr/>
            </a:lvl2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</p:spTree>
    <p:extLst>
      <p:ext uri="{BB962C8B-B14F-4D97-AF65-F5344CB8AC3E}">
        <p14:creationId xmlns:p14="http://schemas.microsoft.com/office/powerpoint/2010/main" val="1395443964"/>
      </p:ext>
    </p:extLst>
  </p:cSld>
  <p:clrMapOvr>
    <a:masterClrMapping/>
  </p:clrMapOvr>
  <p:transition spd="slow">
    <p:wheel spokes="1"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topka — symbol zastępczy 1">
            <a:extLst>
              <a:ext uri="{FF2B5EF4-FFF2-40B4-BE49-F238E27FC236}">
                <a16:creationId xmlns:a16="http://schemas.microsoft.com/office/drawing/2014/main" id="{16D0504D-4610-4E9E-A2DB-8B701F044BBC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3" name="Numer slajdu — symbol zastępczy 2">
            <a:extLst>
              <a:ext uri="{FF2B5EF4-FFF2-40B4-BE49-F238E27FC236}">
                <a16:creationId xmlns:a16="http://schemas.microsoft.com/office/drawing/2014/main" id="{BDA9BE28-009E-4D88-9951-81B453F75A4E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139767039"/>
      </p:ext>
    </p:extLst>
  </p:cSld>
  <p:clrMapOvr>
    <a:masterClrMapping/>
  </p:clrMapOvr>
  <p:transition spd="slow">
    <p:wheel spokes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podziału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wal 11">
            <a:extLst>
              <a:ext uri="{FF2B5EF4-FFF2-40B4-BE49-F238E27FC236}">
                <a16:creationId xmlns:a16="http://schemas.microsoft.com/office/drawing/2014/main" id="{1AB7A8BA-0531-4A37-BB60-9E1CA4764B40}"/>
              </a:ext>
            </a:extLst>
          </p:cNvPr>
          <p:cNvSpPr/>
          <p:nvPr userDrawn="1"/>
        </p:nvSpPr>
        <p:spPr>
          <a:xfrm>
            <a:off x="1450848" y="653845"/>
            <a:ext cx="2657856" cy="2450592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Obraz — symbol zastępczy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060155"/>
          </a:xfrm>
          <a:solidFill>
            <a:schemeClr val="tx1"/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5943600" y="2438399"/>
            <a:ext cx="53856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72000" tIns="180000" rIns="180000" bIns="0" rtlCol="0" anchor="t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Kliknij, aby edytować tytuł segue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48971" y="4479264"/>
            <a:ext cx="2851629" cy="7495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 smtClean="0"/>
              <a:t>Kliknij, aby edytować styl wzorca podtytułu</a:t>
            </a:r>
            <a:endParaRPr lang="pl-PL" noProof="1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026815752"/>
      </p:ext>
    </p:extLst>
  </p:cSld>
  <p:clrMapOvr>
    <a:masterClrMapping/>
  </p:clrMapOvr>
  <p:transition spd="slow">
    <p:wheel spokes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zawartości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Owal 10">
            <a:extLst>
              <a:ext uri="{FF2B5EF4-FFF2-40B4-BE49-F238E27FC236}">
                <a16:creationId xmlns:a16="http://schemas.microsoft.com/office/drawing/2014/main" id="{FE842FA8-E742-4FD8-BFA1-7B8A13828E76}"/>
              </a:ext>
            </a:extLst>
          </p:cNvPr>
          <p:cNvSpPr/>
          <p:nvPr userDrawn="1"/>
        </p:nvSpPr>
        <p:spPr>
          <a:xfrm>
            <a:off x="8418576" y="49072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8" name="Owal 7">
            <a:extLst>
              <a:ext uri="{FF2B5EF4-FFF2-40B4-BE49-F238E27FC236}">
                <a16:creationId xmlns:a16="http://schemas.microsoft.com/office/drawing/2014/main" id="{23F5D8CC-DBBC-4E65-A552-C98514F1E2F9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Obraz — symbol zastępczy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6769100" y="144000"/>
            <a:ext cx="5280100" cy="6048000"/>
          </a:xfrm>
          <a:solidFill>
            <a:schemeClr val="tx1"/>
          </a:solidFill>
        </p:spPr>
        <p:txBody>
          <a:bodyPr lIns="0" tIns="18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93000" y="2438399"/>
            <a:ext cx="3836200" cy="3044399"/>
          </a:xfrm>
          <a:gradFill>
            <a:gsLst>
              <a:gs pos="83186">
                <a:schemeClr val="tx1"/>
              </a:gs>
              <a:gs pos="0">
                <a:schemeClr val="accent1">
                  <a:alpha val="50000"/>
                </a:schemeClr>
              </a:gs>
              <a:gs pos="46000">
                <a:schemeClr val="accent1">
                  <a:lumMod val="50000"/>
                  <a:alpha val="90000"/>
                </a:schemeClr>
              </a:gs>
            </a:gsLst>
            <a:lin ang="3600000" scaled="0"/>
          </a:gradFill>
        </p:spPr>
        <p:txBody>
          <a:bodyPr lIns="432000" tIns="432000" rIns="72000" bIns="1188000" rtlCol="0" anchor="t"/>
          <a:lstStyle>
            <a:lvl1pPr algn="l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Tytuł slajdu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465176"/>
            <a:ext cx="3372329" cy="774934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10800000" scaled="0"/>
            </a:gradFill>
          </a:ln>
        </p:spPr>
        <p:txBody>
          <a:bodyPr lIns="180000" tIns="144000" rIns="0" rtlCol="0"/>
          <a:lstStyle>
            <a:lvl1pPr marL="0" indent="0" algn="l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 smtClean="0"/>
              <a:t>Kliknij, aby edytować styl wzorca podtytułu</a:t>
            </a:r>
            <a:endParaRPr lang="pl-PL" noProof="1"/>
          </a:p>
        </p:txBody>
      </p:sp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432000" y="2438399"/>
            <a:ext cx="5472000" cy="3044400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457081455"/>
      </p:ext>
    </p:extLst>
  </p:cSld>
  <p:clrMapOvr>
    <a:masterClrMapping/>
  </p:clrMapOvr>
  <p:transition spd="slow">
    <p:wheel spokes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djęcie zawartości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Owal 12">
            <a:extLst>
              <a:ext uri="{FF2B5EF4-FFF2-40B4-BE49-F238E27FC236}">
                <a16:creationId xmlns:a16="http://schemas.microsoft.com/office/drawing/2014/main" id="{34827DBE-7690-48BE-8673-ABB67E101D80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9" name="Obraz — symbol zastępczy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5280100" cy="6060155"/>
          </a:xfrm>
          <a:solidFill>
            <a:schemeClr val="tx1"/>
          </a:solidFill>
        </p:spPr>
        <p:txBody>
          <a:bodyPr lIns="0" tIns="1440000" rIns="0" rtlCol="0" anchor="t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12" name="Zawartość — symbol zastępczy 2">
            <a:extLst>
              <a:ext uri="{FF2B5EF4-FFF2-40B4-BE49-F238E27FC236}">
                <a16:creationId xmlns:a16="http://schemas.microsoft.com/office/drawing/2014/main" id="{23D3924F-A5EC-4141-A191-1A110C406AF7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6096000" y="3263899"/>
            <a:ext cx="5472000" cy="2442088"/>
          </a:xfrm>
        </p:spPr>
        <p:txBody>
          <a:bodyPr rtlCol="0" anchor="b"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0CB24018-690B-4552-9994-3F090E16014A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10" name="Numer slajdu — symbol zastępczy 9">
            <a:extLst>
              <a:ext uri="{FF2B5EF4-FFF2-40B4-BE49-F238E27FC236}">
                <a16:creationId xmlns:a16="http://schemas.microsoft.com/office/drawing/2014/main" id="{4D8B2323-066D-4AC1-9FC8-A06D7E8B581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F30A9B71-A789-4057-B729-15D78CF34E0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355601" y="3263898"/>
            <a:ext cx="4840085" cy="1626013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Tytuł slajdu</a:t>
            </a:r>
          </a:p>
        </p:txBody>
      </p:sp>
      <p:sp>
        <p:nvSpPr>
          <p:cNvPr id="11" name="Podtytuł 2">
            <a:extLst>
              <a:ext uri="{FF2B5EF4-FFF2-40B4-BE49-F238E27FC236}">
                <a16:creationId xmlns:a16="http://schemas.microsoft.com/office/drawing/2014/main" id="{499E1708-B7A6-4D6F-9968-5398B335FA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601" y="4889912"/>
            <a:ext cx="4840085" cy="816075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180000" rtlCol="0"/>
          <a:lstStyle>
            <a:lvl1pPr marL="0" indent="0" algn="r">
              <a:buNone/>
              <a:defRPr sz="1800">
                <a:solidFill>
                  <a:schemeClr val="bg1">
                    <a:lumMod val="7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 smtClean="0"/>
              <a:t>Kliknij, aby edytować styl wzorca podtytułu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775291135"/>
      </p:ext>
    </p:extLst>
  </p:cSld>
  <p:clrMapOvr>
    <a:masterClrMapping/>
  </p:clrMapOvr>
  <p:transition spd="slow">
    <p:wheel spokes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 z podtytu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wal 7">
            <a:extLst>
              <a:ext uri="{FF2B5EF4-FFF2-40B4-BE49-F238E27FC236}">
                <a16:creationId xmlns:a16="http://schemas.microsoft.com/office/drawing/2014/main" id="{EDE35ADD-8A62-4F35-950B-EA0CC678DE64}"/>
              </a:ext>
            </a:extLst>
          </p:cNvPr>
          <p:cNvSpPr/>
          <p:nvPr userDrawn="1"/>
        </p:nvSpPr>
        <p:spPr>
          <a:xfrm>
            <a:off x="8266176" y="4754880"/>
            <a:ext cx="274320" cy="292608"/>
          </a:xfrm>
          <a:prstGeom prst="ellipse">
            <a:avLst/>
          </a:prstGeom>
          <a:noFill/>
          <a:ln>
            <a:noFill/>
          </a:ln>
        </p:spPr>
        <p:txBody>
          <a:bodyPr vert="horz" lIns="72000" tIns="180000" rIns="180000" bIns="0" rtlCol="0" anchor="t">
            <a:noAutofit/>
          </a:bodyPr>
          <a:lstStyle/>
          <a:p>
            <a:pPr algn="r" rtl="0">
              <a:lnSpc>
                <a:spcPts val="4700"/>
              </a:lnSpc>
              <a:spcBef>
                <a:spcPct val="0"/>
              </a:spcBef>
            </a:pPr>
            <a:endParaRPr lang="pl-PL" sz="4500" noProof="1">
              <a:solidFill>
                <a:schemeClr val="bg1"/>
              </a:solidFill>
              <a:latin typeface="Cambria" panose="02040503050406030204" pitchFamily="18" charset="0"/>
              <a:ea typeface="+mj-ea"/>
              <a:cs typeface="+mj-cs"/>
            </a:endParaRPr>
          </a:p>
        </p:txBody>
      </p:sp>
      <p:sp>
        <p:nvSpPr>
          <p:cNvPr id="5" name="Podtytuł 2">
            <a:extLst>
              <a:ext uri="{FF2B5EF4-FFF2-40B4-BE49-F238E27FC236}">
                <a16:creationId xmlns:a16="http://schemas.microsoft.com/office/drawing/2014/main" id="{10727B06-56A8-44A2-B6C2-9ED183D107F3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Podtytuł</a:t>
            </a:r>
          </a:p>
        </p:txBody>
      </p:sp>
      <p:sp>
        <p:nvSpPr>
          <p:cNvPr id="3" name="Stopka — symbol zastępczy 2">
            <a:extLst>
              <a:ext uri="{FF2B5EF4-FFF2-40B4-BE49-F238E27FC236}">
                <a16:creationId xmlns:a16="http://schemas.microsoft.com/office/drawing/2014/main" id="{08CCB8C2-B6A2-4C69-8D3A-57420A034BA4}"/>
              </a:ext>
            </a:extLst>
          </p:cNvPr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4" name="Numer slajdu — symbol zastępczy 3">
            <a:extLst>
              <a:ext uri="{FF2B5EF4-FFF2-40B4-BE49-F238E27FC236}">
                <a16:creationId xmlns:a16="http://schemas.microsoft.com/office/drawing/2014/main" id="{6387D291-05F0-4DD7-A728-945B6C9F2382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6" name="Tytuł 5">
            <a:extLst>
              <a:ext uri="{FF2B5EF4-FFF2-40B4-BE49-F238E27FC236}">
                <a16:creationId xmlns:a16="http://schemas.microsoft.com/office/drawing/2014/main" id="{61A6105F-5309-4A56-AAF2-8D4A0477F00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  <p:sp>
        <p:nvSpPr>
          <p:cNvPr id="7" name="Zawartość — symbol zastępczy 2">
            <a:extLst>
              <a:ext uri="{FF2B5EF4-FFF2-40B4-BE49-F238E27FC236}">
                <a16:creationId xmlns:a16="http://schemas.microsoft.com/office/drawing/2014/main" id="{67DBAC9A-28A2-405B-8B7E-9BE425F51354}"/>
              </a:ext>
            </a:extLst>
          </p:cNvPr>
          <p:cNvSpPr>
            <a:spLocks noGrp="1"/>
          </p:cNvSpPr>
          <p:nvPr>
            <p:ph idx="34"/>
          </p:nvPr>
        </p:nvSpPr>
        <p:spPr>
          <a:xfrm>
            <a:off x="431999" y="1512000"/>
            <a:ext cx="11339999" cy="4377523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 smtClean="0"/>
              <a:t>Edytuj style wzorca tekstu</a:t>
            </a:r>
          </a:p>
          <a:p>
            <a:pPr lvl="1" rtl="0"/>
            <a:r>
              <a:rPr lang="pl-PL" noProof="1" smtClean="0"/>
              <a:t>Drugi poziom</a:t>
            </a:r>
          </a:p>
          <a:p>
            <a:pPr lvl="2" rtl="0"/>
            <a:r>
              <a:rPr lang="pl-PL" noProof="1" smtClean="0"/>
              <a:t>Trzeci poziom</a:t>
            </a:r>
          </a:p>
          <a:p>
            <a:pPr lvl="3" rtl="0"/>
            <a:r>
              <a:rPr lang="pl-PL" noProof="1" smtClean="0"/>
              <a:t>Czwarty poziom</a:t>
            </a:r>
          </a:p>
          <a:p>
            <a:pPr lvl="4" rtl="0"/>
            <a:r>
              <a:rPr lang="pl-PL" noProof="1" smtClean="0"/>
              <a:t>Piąty poziom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293671536"/>
      </p:ext>
    </p:extLst>
  </p:cSld>
  <p:clrMapOvr>
    <a:masterClrMapping/>
  </p:clrMapOvr>
  <p:transition spd="slow">
    <p:wheel spokes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ównanie z podtytuł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odtytuł 2">
            <a:extLst>
              <a:ext uri="{FF2B5EF4-FFF2-40B4-BE49-F238E27FC236}">
                <a16:creationId xmlns:a16="http://schemas.microsoft.com/office/drawing/2014/main" id="{E4633398-8EC3-417B-BEA6-101D8F22467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431800" y="1008000"/>
            <a:ext cx="11339513" cy="360000"/>
          </a:xfrm>
        </p:spPr>
        <p:txBody>
          <a:bodyPr rtlCol="0"/>
          <a:lstStyle>
            <a:lvl1pPr marL="0" indent="0">
              <a:buNone/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Podtytuł</a:t>
            </a:r>
          </a:p>
        </p:txBody>
      </p:sp>
      <p:sp>
        <p:nvSpPr>
          <p:cNvPr id="3" name="Symbol zastępczy po lewej stronie porównania 1">
            <a:extLst>
              <a:ext uri="{FF2B5EF4-FFF2-40B4-BE49-F238E27FC236}">
                <a16:creationId xmlns:a16="http://schemas.microsoft.com/office/drawing/2014/main" id="{9322B50D-6A7D-41C6-BA57-613BC231DF36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432000" y="1515834"/>
            <a:ext cx="5472000" cy="360000"/>
          </a:xfrm>
        </p:spPr>
        <p:txBody>
          <a:bodyPr rtlCol="0" anchor="t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  <p:sp>
        <p:nvSpPr>
          <p:cNvPr id="4" name="Zawartość — symbol zastępczy 2">
            <a:extLst>
              <a:ext uri="{FF2B5EF4-FFF2-40B4-BE49-F238E27FC236}">
                <a16:creationId xmlns:a16="http://schemas.microsoft.com/office/drawing/2014/main" id="{9FD584DA-F775-47B8-A1D7-6556AD5FCBD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432000" y="2023668"/>
            <a:ext cx="5472000" cy="4168332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12" name="Symbol zastępczy po lewej stronie porównania 2">
            <a:extLst>
              <a:ext uri="{FF2B5EF4-FFF2-40B4-BE49-F238E27FC236}">
                <a16:creationId xmlns:a16="http://schemas.microsoft.com/office/drawing/2014/main" id="{78A963F8-6F6E-440E-B3B3-DDE13C083A3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300000" y="1516359"/>
            <a:ext cx="5472000" cy="358775"/>
          </a:xfrm>
        </p:spPr>
        <p:txBody>
          <a:bodyPr rtlCol="0"/>
          <a:lstStyle>
            <a:lvl1pPr marL="0" indent="0">
              <a:buNone/>
              <a:defRPr sz="2400" b="0">
                <a:solidFill>
                  <a:schemeClr val="bg1">
                    <a:lumMod val="75000"/>
                  </a:schemeClr>
                </a:solidFill>
                <a:latin typeface="Cambria" panose="02040503050406030204" pitchFamily="18" charset="0"/>
              </a:defRPr>
            </a:lvl1pPr>
          </a:lstStyle>
          <a:p>
            <a:pPr lvl="0" rtl="0"/>
            <a:r>
              <a:rPr lang="pl-PL" noProof="1"/>
              <a:t>Kliknij, aby edytować style wzorców tekstu</a:t>
            </a:r>
          </a:p>
        </p:txBody>
      </p:sp>
      <p:sp>
        <p:nvSpPr>
          <p:cNvPr id="8" name="Tekst — symbol zastępczy 4">
            <a:extLst>
              <a:ext uri="{FF2B5EF4-FFF2-40B4-BE49-F238E27FC236}">
                <a16:creationId xmlns:a16="http://schemas.microsoft.com/office/drawing/2014/main" id="{DF0A5256-B267-47DA-858A-0F3867CB6139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299887" y="2020359"/>
            <a:ext cx="5472113" cy="4170891"/>
          </a:xfrm>
        </p:spPr>
        <p:txBody>
          <a:bodyPr rtlCol="0"/>
          <a:lstStyle>
            <a:lvl1pPr>
              <a:defRPr>
                <a:solidFill>
                  <a:schemeClr val="bg1">
                    <a:lumMod val="75000"/>
                  </a:schemeClr>
                </a:solidFill>
              </a:defRPr>
            </a:lvl1pPr>
            <a:lvl2pPr>
              <a:defRPr>
                <a:solidFill>
                  <a:schemeClr val="bg1">
                    <a:lumMod val="75000"/>
                  </a:schemeClr>
                </a:solidFill>
              </a:defRPr>
            </a:lvl2pPr>
            <a:lvl3pPr>
              <a:defRPr>
                <a:solidFill>
                  <a:schemeClr val="bg1">
                    <a:lumMod val="75000"/>
                  </a:schemeClr>
                </a:solidFill>
              </a:defRPr>
            </a:lvl3pPr>
            <a:lvl4pPr>
              <a:defRPr>
                <a:solidFill>
                  <a:schemeClr val="bg1">
                    <a:lumMod val="75000"/>
                  </a:schemeClr>
                </a:solidFill>
              </a:defRPr>
            </a:lvl4pPr>
            <a:lvl5pPr>
              <a:defRPr>
                <a:solidFill>
                  <a:schemeClr val="bg1">
                    <a:lumMod val="7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Kliknij, aby edytować style wzorców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646B8F99-FAB0-4B33-87ED-9FF46D11A907}"/>
              </a:ext>
            </a:extLst>
          </p:cNvPr>
          <p:cNvSpPr>
            <a:spLocks noGrp="1"/>
          </p:cNvSpPr>
          <p:nvPr>
            <p:ph type="ftr" sz="quarter" idx="14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8E8FD215-79E5-48E4-95DB-2C5E5A1F8E8F}"/>
              </a:ext>
            </a:extLst>
          </p:cNvPr>
          <p:cNvSpPr>
            <a:spLocks noGrp="1"/>
          </p:cNvSpPr>
          <p:nvPr>
            <p:ph type="sldNum" sz="quarter" idx="33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7" name="Tytuł 6">
            <a:extLst>
              <a:ext uri="{FF2B5EF4-FFF2-40B4-BE49-F238E27FC236}">
                <a16:creationId xmlns:a16="http://schemas.microsoft.com/office/drawing/2014/main" id="{DF905B34-4C18-4A8D-8167-57B7BF03DE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2509955754"/>
      </p:ext>
    </p:extLst>
  </p:cSld>
  <p:clrMapOvr>
    <a:masterClrMapping/>
  </p:clrMapOvr>
  <p:transition spd="slow">
    <p:wheel spokes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że zdję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raz — symbol zastępczy 6">
            <a:extLst>
              <a:ext uri="{FF2B5EF4-FFF2-40B4-BE49-F238E27FC236}">
                <a16:creationId xmlns:a16="http://schemas.microsoft.com/office/drawing/2014/main" id="{FDA3C530-12F9-48FC-BC5E-D34BDC504BC6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144000" y="143999"/>
            <a:ext cx="11905200" cy="6047999"/>
          </a:xfrm>
          <a:solidFill>
            <a:schemeClr val="tx1"/>
          </a:solidFill>
        </p:spPr>
        <p:txBody>
          <a:bodyPr lIns="0" rIns="0" rtlCol="0" anchor="ctr"/>
          <a:lstStyle>
            <a:lvl1pPr marL="0" indent="0" algn="ctr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3" name="Zawartość — symbol zastępczy 2">
            <a:extLst>
              <a:ext uri="{FF2B5EF4-FFF2-40B4-BE49-F238E27FC236}">
                <a16:creationId xmlns:a16="http://schemas.microsoft.com/office/drawing/2014/main" id="{A22238F2-C6EC-476F-8371-119AECBA562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664900" y="4910452"/>
            <a:ext cx="4101900" cy="773546"/>
          </a:xfrm>
          <a:solidFill>
            <a:schemeClr val="bg1">
              <a:lumMod val="95000"/>
            </a:schemeClr>
          </a:solidFill>
        </p:spPr>
        <p:txBody>
          <a:bodyPr lIns="180000" tIns="72000" rIns="180000" rtlCol="0" anchor="t"/>
          <a:lstStyle>
            <a:lvl1pPr marL="0" indent="0">
              <a:buNone/>
              <a:defRPr>
                <a:solidFill>
                  <a:schemeClr val="tx1"/>
                </a:solidFill>
                <a:latin typeface="Cambria" panose="02040503050406030204" pitchFamily="18" charset="0"/>
              </a:defRPr>
            </a:lvl1pPr>
            <a:lvl2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 rtl="0"/>
            <a:r>
              <a:rPr lang="pl-PL" noProof="1"/>
              <a:t>Wprowadź podpis</a:t>
            </a:r>
          </a:p>
        </p:txBody>
      </p:sp>
      <p:sp>
        <p:nvSpPr>
          <p:cNvPr id="4" name="Stopka — symbol zastępczy 3">
            <a:extLst>
              <a:ext uri="{FF2B5EF4-FFF2-40B4-BE49-F238E27FC236}">
                <a16:creationId xmlns:a16="http://schemas.microsoft.com/office/drawing/2014/main" id="{57847F90-9DB6-4832-9EB7-393AADAE8B70}"/>
              </a:ext>
            </a:extLst>
          </p:cNvPr>
          <p:cNvSpPr>
            <a:spLocks noGrp="1"/>
          </p:cNvSpPr>
          <p:nvPr>
            <p:ph type="ftr" sz="quarter" idx="13"/>
          </p:nvPr>
        </p:nvSpPr>
        <p:spPr/>
        <p:txBody>
          <a:bodyPr rtlCol="0"/>
          <a:lstStyle/>
          <a:p>
            <a:pPr rtl="0"/>
            <a:r>
              <a:rPr lang="pl-PL" noProof="1"/>
              <a:t>Dodaj stopkę</a:t>
            </a:r>
          </a:p>
        </p:txBody>
      </p:sp>
      <p:sp>
        <p:nvSpPr>
          <p:cNvPr id="2" name="Numer slajdu — symbol zastępczy 1">
            <a:extLst>
              <a:ext uri="{FF2B5EF4-FFF2-40B4-BE49-F238E27FC236}">
                <a16:creationId xmlns:a16="http://schemas.microsoft.com/office/drawing/2014/main" id="{3EC14527-4DF5-4A98-AE66-C80F3B8E6D2E}"/>
              </a:ext>
            </a:extLst>
          </p:cNvPr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5" name="Tytuł 4">
            <a:extLst>
              <a:ext uri="{FF2B5EF4-FFF2-40B4-BE49-F238E27FC236}">
                <a16:creationId xmlns:a16="http://schemas.microsoft.com/office/drawing/2014/main" id="{AB05C513-FBE3-4BA7-9084-69899356E59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/>
          <a:p>
            <a:pPr rtl="0"/>
            <a:r>
              <a:rPr lang="pl-PL" noProof="1"/>
              <a:t>Kliknij, aby edytować styl wzorca tytułu</a:t>
            </a:r>
          </a:p>
        </p:txBody>
      </p:sp>
    </p:spTree>
    <p:extLst>
      <p:ext uri="{BB962C8B-B14F-4D97-AF65-F5344CB8AC3E}">
        <p14:creationId xmlns:p14="http://schemas.microsoft.com/office/powerpoint/2010/main" val="1987784647"/>
      </p:ext>
    </p:extLst>
  </p:cSld>
  <p:clrMapOvr>
    <a:masterClrMapping/>
  </p:clrMapOvr>
  <p:transition spd="slow">
    <p:wheel spokes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lajd z podziękowaniam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raz — symbol zastępczy 1">
            <a:extLst>
              <a:ext uri="{FF2B5EF4-FFF2-40B4-BE49-F238E27FC236}">
                <a16:creationId xmlns:a16="http://schemas.microsoft.com/office/drawing/2014/main" id="{837F9836-5B23-424D-8C60-AC02A8512A4B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144000" y="144000"/>
            <a:ext cx="11905200" cy="6570000"/>
          </a:xfrm>
          <a:solidFill>
            <a:schemeClr val="tx1"/>
          </a:solidFill>
        </p:spPr>
        <p:txBody>
          <a:bodyPr lIns="1764000" rIns="0" rtlCol="0" anchor="ctr"/>
          <a:lstStyle>
            <a:lvl1pPr marL="0" indent="0" algn="l">
              <a:buNone/>
              <a:defRPr sz="1200" i="1"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</a:lstStyle>
          <a:p>
            <a:pPr rtl="0"/>
            <a:r>
              <a:rPr lang="pl-PL" noProof="1"/>
              <a:t>Wstaw lub przeciągnij i upuść własne zdjęcie</a:t>
            </a:r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00F23EB7-E336-46EB-A4A0-3DB7A6BF4CE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7415412" y="360000"/>
            <a:ext cx="4416588" cy="4716572"/>
          </a:xfrm>
          <a:gradFill>
            <a:gsLst>
              <a:gs pos="0">
                <a:schemeClr val="tx1">
                  <a:lumMod val="75000"/>
                  <a:lumOff val="25000"/>
                  <a:alpha val="70000"/>
                </a:schemeClr>
              </a:gs>
              <a:gs pos="80000">
                <a:schemeClr val="tx1"/>
              </a:gs>
            </a:gsLst>
            <a:lin ang="3600000" scaled="0"/>
          </a:gradFill>
        </p:spPr>
        <p:txBody>
          <a:bodyPr lIns="72000" rIns="180000" bIns="180000" rtlCol="0" anchor="b"/>
          <a:lstStyle>
            <a:lvl1pPr algn="r">
              <a:lnSpc>
                <a:spcPts val="4700"/>
              </a:lnSpc>
              <a:defRPr sz="45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Dziękujemy!</a:t>
            </a:r>
          </a:p>
        </p:txBody>
      </p:sp>
      <p:sp>
        <p:nvSpPr>
          <p:cNvPr id="3" name="Tekst — symbol zastępczy 5">
            <a:extLst>
              <a:ext uri="{FF2B5EF4-FFF2-40B4-BE49-F238E27FC236}">
                <a16:creationId xmlns:a16="http://schemas.microsoft.com/office/drawing/2014/main" id="{C9980B88-3F4A-4688-9ED0-17EF37E62D9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7415413" y="5076572"/>
            <a:ext cx="4416587" cy="1421429"/>
          </a:xfrm>
          <a:solidFill>
            <a:schemeClr val="tx1">
              <a:alpha val="80000"/>
            </a:schemeClr>
          </a:solidFill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tIns="144000" rIns="468000" rtlCol="0"/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pl-PL" noProof="1"/>
              <a:t>.</a:t>
            </a:r>
          </a:p>
        </p:txBody>
      </p:sp>
      <p:sp>
        <p:nvSpPr>
          <p:cNvPr id="20" name="Tekst — symbol zastępczy 6">
            <a:extLst>
              <a:ext uri="{FF2B5EF4-FFF2-40B4-BE49-F238E27FC236}">
                <a16:creationId xmlns:a16="http://schemas.microsoft.com/office/drawing/2014/main" id="{CEB7A85F-8707-4B62-B299-F53931B8617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7948708" y="5540135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Numer telefonu</a:t>
            </a:r>
          </a:p>
        </p:txBody>
      </p:sp>
      <p:sp>
        <p:nvSpPr>
          <p:cNvPr id="21" name="Tekst — symbol zastępczy 7">
            <a:extLst>
              <a:ext uri="{FF2B5EF4-FFF2-40B4-BE49-F238E27FC236}">
                <a16:creationId xmlns:a16="http://schemas.microsoft.com/office/drawing/2014/main" id="{BA4C7E3C-7C17-46E9-928A-D3D505EEAAE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7948708" y="5809779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Adres e-mail lub nick w sieci społecznościowej</a:t>
            </a:r>
          </a:p>
        </p:txBody>
      </p:sp>
      <p:sp>
        <p:nvSpPr>
          <p:cNvPr id="22" name="Tekst — symbol zastępczy 8">
            <a:extLst>
              <a:ext uri="{FF2B5EF4-FFF2-40B4-BE49-F238E27FC236}">
                <a16:creationId xmlns:a16="http://schemas.microsoft.com/office/drawing/2014/main" id="{6ADD6EB2-7D8E-4991-87A6-02723731EBE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948708" y="6079423"/>
            <a:ext cx="3396887" cy="196707"/>
          </a:xfrm>
        </p:spPr>
        <p:txBody>
          <a:bodyPr rtlCol="0"/>
          <a:lstStyle>
            <a:lvl1pPr marL="0" indent="0" algn="r">
              <a:buNone/>
              <a:defRPr sz="1400">
                <a:solidFill>
                  <a:schemeClr val="bg1">
                    <a:lumMod val="75000"/>
                  </a:schemeClr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Witryna internetowa firmy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DBE77267-9F51-4226-989C-ED57465596ED}"/>
              </a:ext>
            </a:extLst>
          </p:cNvPr>
          <p:cNvSpPr/>
          <p:nvPr userDrawn="1"/>
        </p:nvSpPr>
        <p:spPr>
          <a:xfrm>
            <a:off x="0" y="671400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8" name="Prostokąt 7">
            <a:extLst>
              <a:ext uri="{FF2B5EF4-FFF2-40B4-BE49-F238E27FC236}">
                <a16:creationId xmlns:a16="http://schemas.microsoft.com/office/drawing/2014/main" id="{0A2CC678-341F-44F8-AE2E-A6C84D75C56A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A87A001A-FE8B-41CE-AC81-69D4A2339087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2" name="Prostokąt 11">
            <a:extLst>
              <a:ext uri="{FF2B5EF4-FFF2-40B4-BE49-F238E27FC236}">
                <a16:creationId xmlns:a16="http://schemas.microsoft.com/office/drawing/2014/main" id="{CB1416AC-94BD-4442-B771-E1ACAA70367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3" name="Dowolny kształt: Kształt 12">
            <a:extLst>
              <a:ext uri="{FF2B5EF4-FFF2-40B4-BE49-F238E27FC236}">
                <a16:creationId xmlns:a16="http://schemas.microsoft.com/office/drawing/2014/main" id="{BDB31DC4-A207-4A23-8E7A-40D0ECD04FD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1"/>
          </a:p>
        </p:txBody>
      </p:sp>
      <p:sp>
        <p:nvSpPr>
          <p:cNvPr id="23" name="Tekst — symbol zastępczy 6">
            <a:extLst>
              <a:ext uri="{FF2B5EF4-FFF2-40B4-BE49-F238E27FC236}">
                <a16:creationId xmlns:a16="http://schemas.microsoft.com/office/drawing/2014/main" id="{94054031-2BEC-4DA9-90C3-616D2D61AB8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943550" y="5233270"/>
            <a:ext cx="3396887" cy="196707"/>
          </a:xfrm>
        </p:spPr>
        <p:txBody>
          <a:bodyPr rtlCol="0"/>
          <a:lstStyle>
            <a:lvl1pPr marL="0" indent="0" algn="r">
              <a:buNone/>
              <a:defRPr sz="1800">
                <a:solidFill>
                  <a:schemeClr val="bg1"/>
                </a:solidFill>
              </a:defRPr>
            </a:lvl1pPr>
            <a:lvl2pPr marL="266700" indent="0">
              <a:buNone/>
              <a:defRPr/>
            </a:lvl2pPr>
            <a:lvl3pPr marL="542925" indent="0">
              <a:buNone/>
              <a:defRPr/>
            </a:lvl3pPr>
            <a:lvl4pPr marL="809625" indent="0">
              <a:buNone/>
              <a:defRPr/>
            </a:lvl4pPr>
            <a:lvl5pPr marL="1076325" indent="0">
              <a:buNone/>
              <a:defRPr/>
            </a:lvl5pPr>
          </a:lstStyle>
          <a:p>
            <a:pPr lvl="0" rtl="0"/>
            <a:r>
              <a:rPr lang="pl-PL" noProof="1"/>
              <a:t>Imię i nazwisko</a:t>
            </a:r>
          </a:p>
        </p:txBody>
      </p:sp>
    </p:spTree>
    <p:extLst>
      <p:ext uri="{BB962C8B-B14F-4D97-AF65-F5344CB8AC3E}">
        <p14:creationId xmlns:p14="http://schemas.microsoft.com/office/powerpoint/2010/main" val="1606844846"/>
      </p:ext>
    </p:extLst>
  </p:cSld>
  <p:clrMapOvr>
    <a:masterClrMapping/>
  </p:clrMapOvr>
  <p:transition spd="slow">
    <p:wheel spokes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kąt 7">
            <a:extLst>
              <a:ext uri="{FF2B5EF4-FFF2-40B4-BE49-F238E27FC236}">
                <a16:creationId xmlns:a16="http://schemas.microsoft.com/office/drawing/2014/main" id="{C6726F2C-157B-477E-AD76-8F54126834C2}"/>
              </a:ext>
            </a:extLst>
          </p:cNvPr>
          <p:cNvSpPr/>
          <p:nvPr userDrawn="1"/>
        </p:nvSpPr>
        <p:spPr>
          <a:xfrm>
            <a:off x="0" y="6191250"/>
            <a:ext cx="12192000" cy="66675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21000">
                <a:schemeClr val="tx1">
                  <a:lumMod val="75000"/>
                  <a:lumOff val="25000"/>
                </a:schemeClr>
              </a:gs>
            </a:gsLst>
            <a:lin ang="16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2" name="Tytuł — symbol zastępczy 1">
            <a:extLst>
              <a:ext uri="{FF2B5EF4-FFF2-40B4-BE49-F238E27FC236}">
                <a16:creationId xmlns:a16="http://schemas.microsoft.com/office/drawing/2014/main" id="{090F41A2-6535-4CA6-81E4-026A5B56D9D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2000" y="432000"/>
            <a:ext cx="11340000" cy="432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/>
          <a:p>
            <a:pPr rtl="0"/>
            <a:r>
              <a:rPr lang="pl-PL" noProof="1"/>
              <a:t>Kliknij, aby edytować tytuł strony</a:t>
            </a:r>
          </a:p>
        </p:txBody>
      </p:sp>
      <p:sp>
        <p:nvSpPr>
          <p:cNvPr id="3" name="Tekst — symbol zastępczy 2">
            <a:extLst>
              <a:ext uri="{FF2B5EF4-FFF2-40B4-BE49-F238E27FC236}">
                <a16:creationId xmlns:a16="http://schemas.microsoft.com/office/drawing/2014/main" id="{213AB95C-7DD4-4796-80E4-1B7466A2A0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2000" y="1512000"/>
            <a:ext cx="11340000" cy="4377523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 rtl="0"/>
            <a:r>
              <a:rPr lang="pl-PL" noProof="1"/>
              <a:t>Kliknij, aby edytować style wzorca tekstu</a:t>
            </a:r>
          </a:p>
          <a:p>
            <a:pPr lvl="1" rtl="0"/>
            <a:r>
              <a:rPr lang="pl-PL" noProof="1"/>
              <a:t>Drugi poziom</a:t>
            </a:r>
          </a:p>
          <a:p>
            <a:pPr lvl="2" rtl="0"/>
            <a:r>
              <a:rPr lang="pl-PL" noProof="1"/>
              <a:t>Trzeci poziom</a:t>
            </a:r>
          </a:p>
          <a:p>
            <a:pPr lvl="3" rtl="0"/>
            <a:r>
              <a:rPr lang="pl-PL" noProof="1"/>
              <a:t>Czwarty poziom</a:t>
            </a:r>
          </a:p>
          <a:p>
            <a:pPr lvl="4" rtl="0"/>
            <a:r>
              <a:rPr lang="pl-PL" noProof="1"/>
              <a:t>Piąty poziom</a:t>
            </a:r>
          </a:p>
        </p:txBody>
      </p:sp>
      <p:sp>
        <p:nvSpPr>
          <p:cNvPr id="7" name="Prostokąt 6">
            <a:extLst>
              <a:ext uri="{FF2B5EF4-FFF2-40B4-BE49-F238E27FC236}">
                <a16:creationId xmlns:a16="http://schemas.microsoft.com/office/drawing/2014/main" id="{474FB90F-5E6B-4508-96BB-939635D11AFF}"/>
              </a:ext>
            </a:extLst>
          </p:cNvPr>
          <p:cNvSpPr/>
          <p:nvPr userDrawn="1"/>
        </p:nvSpPr>
        <p:spPr>
          <a:xfrm>
            <a:off x="0" y="0"/>
            <a:ext cx="12192000" cy="144000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74A1CB7-B157-440C-BA82-A62890EF3721}"/>
              </a:ext>
            </a:extLst>
          </p:cNvPr>
          <p:cNvSpPr/>
          <p:nvPr userDrawn="1"/>
        </p:nvSpPr>
        <p:spPr>
          <a:xfrm>
            <a:off x="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EE5B1BAC-5CBE-4B0E-B0AA-1C05EBEE964E}"/>
              </a:ext>
            </a:extLst>
          </p:cNvPr>
          <p:cNvSpPr/>
          <p:nvPr userDrawn="1"/>
        </p:nvSpPr>
        <p:spPr>
          <a:xfrm>
            <a:off x="12048000" y="92074"/>
            <a:ext cx="144000" cy="6629401"/>
          </a:xfrm>
          <a:prstGeom prst="rect">
            <a:avLst/>
          </a:prstGeom>
          <a:gradFill>
            <a:gsLst>
              <a:gs pos="0">
                <a:schemeClr val="accent1">
                  <a:lumMod val="75000"/>
                </a:schemeClr>
              </a:gs>
              <a:gs pos="72000">
                <a:schemeClr val="tx1">
                  <a:lumMod val="75000"/>
                  <a:lumOff val="25000"/>
                </a:schemeClr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pl-PL" noProof="1"/>
          </a:p>
        </p:txBody>
      </p:sp>
      <p:sp>
        <p:nvSpPr>
          <p:cNvPr id="18" name="Dowolny kształt: Kształt 17">
            <a:extLst>
              <a:ext uri="{FF2B5EF4-FFF2-40B4-BE49-F238E27FC236}">
                <a16:creationId xmlns:a16="http://schemas.microsoft.com/office/drawing/2014/main" id="{168BD16A-5998-4CCA-B0F2-62F67B639AFD}"/>
              </a:ext>
            </a:extLst>
          </p:cNvPr>
          <p:cNvSpPr/>
          <p:nvPr userDrawn="1"/>
        </p:nvSpPr>
        <p:spPr>
          <a:xfrm>
            <a:off x="0" y="0"/>
            <a:ext cx="12192000" cy="6858000"/>
          </a:xfrm>
          <a:custGeom>
            <a:avLst/>
            <a:gdLst>
              <a:gd name="connsiteX0" fmla="*/ 36000 w 12192000"/>
              <a:gd name="connsiteY0" fmla="*/ 36000 h 6858000"/>
              <a:gd name="connsiteX1" fmla="*/ 36000 w 12192000"/>
              <a:gd name="connsiteY1" fmla="*/ 6822000 h 6858000"/>
              <a:gd name="connsiteX2" fmla="*/ 12156000 w 12192000"/>
              <a:gd name="connsiteY2" fmla="*/ 6822000 h 6858000"/>
              <a:gd name="connsiteX3" fmla="*/ 12156000 w 12192000"/>
              <a:gd name="connsiteY3" fmla="*/ 36000 h 6858000"/>
              <a:gd name="connsiteX4" fmla="*/ 0 w 12192000"/>
              <a:gd name="connsiteY4" fmla="*/ 0 h 6858000"/>
              <a:gd name="connsiteX5" fmla="*/ 36000 w 12192000"/>
              <a:gd name="connsiteY5" fmla="*/ 0 h 6858000"/>
              <a:gd name="connsiteX6" fmla="*/ 12156000 w 12192000"/>
              <a:gd name="connsiteY6" fmla="*/ 0 h 6858000"/>
              <a:gd name="connsiteX7" fmla="*/ 12192000 w 12192000"/>
              <a:gd name="connsiteY7" fmla="*/ 0 h 6858000"/>
              <a:gd name="connsiteX8" fmla="*/ 12192000 w 12192000"/>
              <a:gd name="connsiteY8" fmla="*/ 36000 h 6858000"/>
              <a:gd name="connsiteX9" fmla="*/ 12192000 w 12192000"/>
              <a:gd name="connsiteY9" fmla="*/ 6822000 h 6858000"/>
              <a:gd name="connsiteX10" fmla="*/ 12192000 w 12192000"/>
              <a:gd name="connsiteY10" fmla="*/ 6858000 h 6858000"/>
              <a:gd name="connsiteX11" fmla="*/ 12156000 w 12192000"/>
              <a:gd name="connsiteY11" fmla="*/ 6858000 h 6858000"/>
              <a:gd name="connsiteX12" fmla="*/ 36000 w 12192000"/>
              <a:gd name="connsiteY12" fmla="*/ 6858000 h 6858000"/>
              <a:gd name="connsiteX13" fmla="*/ 0 w 12192000"/>
              <a:gd name="connsiteY13" fmla="*/ 6858000 h 6858000"/>
              <a:gd name="connsiteX14" fmla="*/ 0 w 12192000"/>
              <a:gd name="connsiteY14" fmla="*/ 6822000 h 6858000"/>
              <a:gd name="connsiteX15" fmla="*/ 0 w 12192000"/>
              <a:gd name="connsiteY15" fmla="*/ 36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12192000" h="6858000">
                <a:moveTo>
                  <a:pt x="36000" y="36000"/>
                </a:moveTo>
                <a:lnTo>
                  <a:pt x="36000" y="6822000"/>
                </a:lnTo>
                <a:lnTo>
                  <a:pt x="12156000" y="6822000"/>
                </a:lnTo>
                <a:lnTo>
                  <a:pt x="12156000" y="36000"/>
                </a:lnTo>
                <a:close/>
                <a:moveTo>
                  <a:pt x="0" y="0"/>
                </a:moveTo>
                <a:lnTo>
                  <a:pt x="36000" y="0"/>
                </a:lnTo>
                <a:lnTo>
                  <a:pt x="12156000" y="0"/>
                </a:lnTo>
                <a:lnTo>
                  <a:pt x="12192000" y="0"/>
                </a:lnTo>
                <a:lnTo>
                  <a:pt x="12192000" y="36000"/>
                </a:lnTo>
                <a:lnTo>
                  <a:pt x="12192000" y="6822000"/>
                </a:lnTo>
                <a:lnTo>
                  <a:pt x="12192000" y="6858000"/>
                </a:lnTo>
                <a:lnTo>
                  <a:pt x="12156000" y="6858000"/>
                </a:lnTo>
                <a:lnTo>
                  <a:pt x="36000" y="6858000"/>
                </a:lnTo>
                <a:lnTo>
                  <a:pt x="0" y="6858000"/>
                </a:lnTo>
                <a:lnTo>
                  <a:pt x="0" y="6822000"/>
                </a:lnTo>
                <a:lnTo>
                  <a:pt x="0" y="3600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 rtl="0"/>
            <a:endParaRPr lang="pl-PL" noProof="1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5ECA3099-A94F-4C3E-BC29-780EDD38F7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677425" y="6322399"/>
            <a:ext cx="370575" cy="365125"/>
          </a:xfrm>
          <a:prstGeom prst="rect">
            <a:avLst/>
          </a:prstGeom>
          <a:noFill/>
          <a:ln>
            <a:solidFill>
              <a:schemeClr val="accent1"/>
            </a:solidFill>
          </a:ln>
          <a:effectLst>
            <a:glow rad="63500">
              <a:schemeClr val="accent1">
                <a:satMod val="175000"/>
                <a:alpha val="40000"/>
              </a:schemeClr>
            </a:glow>
          </a:effectLst>
        </p:spPr>
        <p:txBody>
          <a:bodyPr vert="horz" lIns="0" tIns="0" rIns="0" bIns="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pPr rtl="0"/>
            <a:fld id="{19B51A1E-902D-48AF-9020-955120F399B6}" type="slidenum">
              <a:rPr lang="pl-PL" noProof="1" dirty="0" smtClean="0"/>
              <a:pPr/>
              <a:t>‹#›</a:t>
            </a:fld>
            <a:endParaRPr lang="pl-PL" noProof="1"/>
          </a:p>
        </p:txBody>
      </p:sp>
      <p:sp>
        <p:nvSpPr>
          <p:cNvPr id="5" name="Stopka — symbol zastępczy 4">
            <a:extLst>
              <a:ext uri="{FF2B5EF4-FFF2-40B4-BE49-F238E27FC236}">
                <a16:creationId xmlns:a16="http://schemas.microsoft.com/office/drawing/2014/main" id="{58879C91-B77F-4273-9A27-A3535FB889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4000" y="6322399"/>
            <a:ext cx="4114800" cy="365125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pPr rtl="0"/>
            <a:r>
              <a:rPr lang="pl-PL" noProof="1"/>
              <a:t>Dodaj stopkę</a:t>
            </a:r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3839907-C37E-4F37-B9BB-92B4A49360E6}"/>
              </a:ext>
            </a:extLst>
          </p:cNvPr>
          <p:cNvSpPr txBox="1"/>
          <p:nvPr userDrawn="1"/>
        </p:nvSpPr>
        <p:spPr>
          <a:xfrm>
            <a:off x="10194026" y="6258973"/>
            <a:ext cx="1577974" cy="427535"/>
          </a:xfrm>
          <a:prstGeom prst="rect">
            <a:avLst/>
          </a:prstGeom>
          <a:noFill/>
        </p:spPr>
        <p:txBody>
          <a:bodyPr wrap="square" lIns="0" tIns="144000" rIns="0" bIns="0" rtlCol="0">
            <a:spAutoFit/>
          </a:bodyPr>
          <a:lstStyle/>
          <a:p>
            <a:pPr algn="ctr" rtl="0">
              <a:lnSpc>
                <a:spcPts val="1100"/>
              </a:lnSpc>
            </a:pPr>
            <a:r>
              <a:rPr lang="pl-PL" sz="2000" b="1" spc="0" noProof="1">
                <a:solidFill>
                  <a:schemeClr val="bg1"/>
                </a:solidFill>
                <a:latin typeface="Cambria" panose="02040503050406030204" pitchFamily="18" charset="0"/>
                <a:cs typeface="Times New Roman" panose="02020603050405020304" pitchFamily="18" charset="0"/>
              </a:rPr>
              <a:t>Contoso</a:t>
            </a:r>
            <a:r>
              <a:rPr lang="pl-PL" sz="2000" b="1" spc="0" baseline="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pl-PL" sz="2000" b="1" spc="0" baseline="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1100" b="0" i="1" spc="600" noProof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Pakiety</a:t>
            </a:r>
          </a:p>
        </p:txBody>
      </p:sp>
    </p:spTree>
    <p:extLst>
      <p:ext uri="{BB962C8B-B14F-4D97-AF65-F5344CB8AC3E}">
        <p14:creationId xmlns:p14="http://schemas.microsoft.com/office/powerpoint/2010/main" val="9461632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63" r:id="rId3"/>
    <p:sldLayoutId id="2147483665" r:id="rId4"/>
    <p:sldLayoutId id="2147483666" r:id="rId5"/>
    <p:sldLayoutId id="2147483673" r:id="rId6"/>
    <p:sldLayoutId id="2147483659" r:id="rId7"/>
    <p:sldLayoutId id="2147483660" r:id="rId8"/>
    <p:sldLayoutId id="2147483664" r:id="rId9"/>
    <p:sldLayoutId id="2147483650" r:id="rId10"/>
    <p:sldLayoutId id="2147483652" r:id="rId11"/>
    <p:sldLayoutId id="2147483671" r:id="rId12"/>
    <p:sldLayoutId id="2147483656" r:id="rId13"/>
    <p:sldLayoutId id="2147483657" r:id="rId14"/>
    <p:sldLayoutId id="2147483667" r:id="rId15"/>
    <p:sldLayoutId id="2147483668" r:id="rId16"/>
    <p:sldLayoutId id="2147483669" r:id="rId17"/>
    <p:sldLayoutId id="2147483672" r:id="rId18"/>
    <p:sldLayoutId id="2147483654" r:id="rId19"/>
    <p:sldLayoutId id="2147483674" r:id="rId20"/>
    <p:sldLayoutId id="2147483655" r:id="rId21"/>
  </p:sldLayoutIdLst>
  <p:transition spd="slow">
    <p:wheel spokes="1"/>
  </p:transition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bg1"/>
          </a:solidFill>
          <a:latin typeface="Cambria" panose="02040503050406030204" pitchFamily="18" charset="0"/>
          <a:ea typeface="+mj-ea"/>
          <a:cs typeface="+mj-cs"/>
        </a:defRPr>
      </a:lvl1pPr>
    </p:titleStyle>
    <p:bodyStyle>
      <a:lvl1pPr marL="266700" indent="-2667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1pPr>
      <a:lvl2pPr marL="542925" indent="-276225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+mn-lt"/>
          <a:ea typeface="+mn-ea"/>
          <a:cs typeface="+mn-cs"/>
        </a:defRPr>
      </a:lvl2pPr>
      <a:lvl3pPr marL="8096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3pPr>
      <a:lvl4pPr marL="10763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4pPr>
      <a:lvl5pPr marL="1343025" indent="-2667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7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8.jpg"/><Relationship Id="rId7" Type="http://schemas.openxmlformats.org/officeDocument/2006/relationships/image" Target="../media/image10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0.png"/><Relationship Id="rId5" Type="http://schemas.openxmlformats.org/officeDocument/2006/relationships/image" Target="../media/image8.svg"/><Relationship Id="rId4" Type="http://schemas.openxmlformats.org/officeDocument/2006/relationships/image" Target="../media/image9.png"/><Relationship Id="rId9" Type="http://schemas.openxmlformats.org/officeDocument/2006/relationships/image" Target="../media/image12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— symbol zastępczy 7" descr="Usłojenie czarnego drewna" title="Usłojenie czarnego drewna">
            <a:extLst>
              <a:ext uri="{FF2B5EF4-FFF2-40B4-BE49-F238E27FC236}">
                <a16:creationId xmlns:a16="http://schemas.microsoft.com/office/drawing/2014/main" id="{1DFA8E42-E4CC-4EE9-BE99-2FFA2EC79C26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4000" y="146383"/>
            <a:ext cx="11905200" cy="6565233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noProof="1" smtClean="0"/>
              <a:t>Materiały stosowane </a:t>
            </a:r>
            <a:br>
              <a:rPr lang="pl-PL" noProof="1" smtClean="0"/>
            </a:br>
            <a:r>
              <a:rPr lang="pl-PL" noProof="1" smtClean="0"/>
              <a:t>w technice</a:t>
            </a:r>
            <a:endParaRPr lang="pl-PL" noProof="1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ln>
            <a:gradFill>
              <a:gsLst>
                <a:gs pos="0">
                  <a:schemeClr val="tx1">
                    <a:lumMod val="75000"/>
                    <a:lumOff val="25000"/>
                  </a:schemeClr>
                </a:gs>
                <a:gs pos="100000">
                  <a:schemeClr val="accent1"/>
                </a:gs>
              </a:gsLst>
              <a:lin ang="0" scaled="0"/>
            </a:gradFill>
          </a:ln>
        </p:spPr>
        <p:txBody>
          <a:bodyPr rtlCol="0"/>
          <a:lstStyle/>
          <a:p>
            <a:pPr rtl="0"/>
            <a:r>
              <a:rPr lang="pl-PL" noProof="1" smtClean="0"/>
              <a:t>Rodzaje materiałów i ich zastosowanie</a:t>
            </a:r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3899961691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— symbol zastępczy 8" descr="Pojedynczy fajerwerk od środka" title="Pojedynczy fajerwerk od środka">
            <a:extLst>
              <a:ext uri="{FF2B5EF4-FFF2-40B4-BE49-F238E27FC236}">
                <a16:creationId xmlns:a16="http://schemas.microsoft.com/office/drawing/2014/main" id="{34930B1C-247A-4883-98E4-9A2A3441ED2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146853" y="144000"/>
            <a:ext cx="11899494" cy="6060155"/>
          </a:xfrm>
        </p:spPr>
      </p:pic>
      <p:sp>
        <p:nvSpPr>
          <p:cNvPr id="3" name="Tytuł 2">
            <a:extLst>
              <a:ext uri="{FF2B5EF4-FFF2-40B4-BE49-F238E27FC236}">
                <a16:creationId xmlns:a16="http://schemas.microsoft.com/office/drawing/2014/main" id="{200B3D2B-613A-41BE-987D-E6A1324B45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04779" y="627018"/>
            <a:ext cx="5791517" cy="966651"/>
          </a:xfrm>
        </p:spPr>
        <p:txBody>
          <a:bodyPr rtlCol="0"/>
          <a:lstStyle/>
          <a:p>
            <a:pPr rtl="0"/>
            <a:r>
              <a:rPr lang="pl-PL" noProof="1" smtClean="0"/>
              <a:t>Rodzaje materiałów</a:t>
            </a:r>
            <a:endParaRPr lang="pl-PL" noProof="1"/>
          </a:p>
        </p:txBody>
      </p:sp>
      <p:sp>
        <p:nvSpPr>
          <p:cNvPr id="4" name="Podtytuł 3">
            <a:extLst>
              <a:ext uri="{FF2B5EF4-FFF2-40B4-BE49-F238E27FC236}">
                <a16:creationId xmlns:a16="http://schemas.microsoft.com/office/drawing/2014/main" id="{4772945D-CA91-4CFE-8EB7-941C7618C99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04779" y="2076687"/>
            <a:ext cx="6745107" cy="3919164"/>
          </a:xfrm>
        </p:spPr>
        <p:txBody>
          <a:bodyPr rtlCol="0"/>
          <a:lstStyle/>
          <a:p>
            <a:pPr algn="l" rtl="0"/>
            <a:r>
              <a:rPr lang="pl-PL" sz="4800" noProof="1" smtClean="0"/>
              <a:t> Wszystko o papierze</a:t>
            </a:r>
          </a:p>
          <a:p>
            <a:pPr algn="l" rtl="0"/>
            <a:r>
              <a:rPr lang="pl-PL" sz="4800" noProof="1" smtClean="0"/>
              <a:t> Od włókna do ubrania</a:t>
            </a:r>
          </a:p>
          <a:p>
            <a:pPr algn="l" rtl="0"/>
            <a:r>
              <a:rPr lang="pl-PL" sz="4800" noProof="1" smtClean="0"/>
              <a:t> Cenny surowiec drewno</a:t>
            </a:r>
          </a:p>
          <a:p>
            <a:pPr algn="l" rtl="0"/>
            <a:r>
              <a:rPr lang="pl-PL" sz="4800" noProof="1" smtClean="0"/>
              <a:t> Wokół metali</a:t>
            </a:r>
          </a:p>
          <a:p>
            <a:pPr algn="l" rtl="0"/>
            <a:r>
              <a:rPr lang="pl-PL" sz="4800" noProof="1" smtClean="0"/>
              <a:t> Świat tworzyw sztucznych</a:t>
            </a:r>
            <a:endParaRPr lang="pl-PL" sz="4800" noProof="1"/>
          </a:p>
        </p:txBody>
      </p:sp>
      <p:sp>
        <p:nvSpPr>
          <p:cNvPr id="5" name="Numer slajdu — symbol zastępczy 4">
            <a:extLst>
              <a:ext uri="{FF2B5EF4-FFF2-40B4-BE49-F238E27FC236}">
                <a16:creationId xmlns:a16="http://schemas.microsoft.com/office/drawing/2014/main" id="{BDD5A594-D852-43BB-B591-E9D9027253BD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>
          <a:xfrm>
            <a:off x="11677425" y="6322399"/>
            <a:ext cx="370575" cy="365125"/>
          </a:xfrm>
        </p:spPr>
        <p:txBody>
          <a:bodyPr rtlCol="0"/>
          <a:lstStyle/>
          <a:p>
            <a:pPr rtl="0"/>
            <a:fld id="{19B51A1E-902D-48AF-9020-955120F399B6}" type="slidenum">
              <a:rPr lang="pl-PL" noProof="1" smtClean="0"/>
              <a:pPr/>
              <a:t>2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4091674644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az — symbol zastępczy 7" descr="Abstrakcyjna architektura wielokąta" title="Abstrakcyjna architektura wielokąta">
            <a:extLst>
              <a:ext uri="{FF2B5EF4-FFF2-40B4-BE49-F238E27FC236}">
                <a16:creationId xmlns:a16="http://schemas.microsoft.com/office/drawing/2014/main" id="{DA7943F9-B739-42DB-8439-2892A8140FC7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tretch>
            <a:fillRect/>
          </a:stretch>
        </p:blipFill>
        <p:spPr>
          <a:xfrm>
            <a:off x="6916869" y="144000"/>
            <a:ext cx="5275131" cy="6048000"/>
          </a:xfrm>
        </p:spPr>
      </p:pic>
      <p:sp>
        <p:nvSpPr>
          <p:cNvPr id="13" name="Zawartość — symbol zastępczy 12">
            <a:extLst>
              <a:ext uri="{FF2B5EF4-FFF2-40B4-BE49-F238E27FC236}">
                <a16:creationId xmlns:a16="http://schemas.microsoft.com/office/drawing/2014/main" id="{B3B7D2F0-D16B-4916-87C1-9B29D9E765C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582069" y="1236616"/>
            <a:ext cx="5472000" cy="4406539"/>
          </a:xfrm>
        </p:spPr>
        <p:txBody>
          <a:bodyPr rtlCol="0"/>
          <a:lstStyle/>
          <a:p>
            <a:pPr marL="0" indent="0" rtl="0">
              <a:buNone/>
            </a:pPr>
            <a:r>
              <a:rPr lang="pl-PL" sz="3200" noProof="1" smtClean="0"/>
              <a:t>Podstawowym surowcem, z którego otrzymuje się papier, są włókna roślinne</a:t>
            </a:r>
            <a:endParaRPr lang="pl-PL" sz="3200" noProof="1"/>
          </a:p>
          <a:p>
            <a:pPr rtl="0"/>
            <a:r>
              <a:rPr lang="pl-PL" noProof="1" smtClean="0"/>
              <a:t>Jodła, sosna, buk, topola, świerk</a:t>
            </a:r>
          </a:p>
          <a:p>
            <a:pPr rtl="0"/>
            <a:r>
              <a:rPr lang="pl-PL" noProof="1" smtClean="0"/>
              <a:t>Len, konopie, trzcina, bawełna</a:t>
            </a:r>
          </a:p>
          <a:p>
            <a:pPr marL="0" indent="0">
              <a:buNone/>
            </a:pPr>
            <a:r>
              <a:rPr lang="pl-PL" sz="3200" noProof="1" smtClean="0"/>
              <a:t>Surowce wtórne (zużyte materiały)</a:t>
            </a:r>
          </a:p>
          <a:p>
            <a:r>
              <a:rPr lang="pl-PL" noProof="1" smtClean="0"/>
              <a:t>Makulatura (gazety, książki, papierowe opakowania)</a:t>
            </a:r>
          </a:p>
          <a:p>
            <a:r>
              <a:rPr lang="pl-PL" noProof="1" smtClean="0"/>
              <a:t>Fragment tkanin (bawełna len)</a:t>
            </a:r>
          </a:p>
          <a:p>
            <a:pPr marL="0" indent="0">
              <a:buNone/>
            </a:pPr>
            <a:r>
              <a:rPr lang="pl-PL" sz="2800" noProof="1" smtClean="0"/>
              <a:t>W papierni do surowców dodaje się wodę, barwniki, klej i wypełniacze np.kredę</a:t>
            </a:r>
            <a:endParaRPr lang="pl-PL" sz="2800" noProof="1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3560F281-4FF6-4617-A809-AC9C15ECF1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noProof="1" smtClean="0"/>
              <a:t>Jak powstaje papier</a:t>
            </a:r>
            <a:endParaRPr lang="pl-PL" noProof="1"/>
          </a:p>
        </p:txBody>
      </p:sp>
      <p:sp>
        <p:nvSpPr>
          <p:cNvPr id="25" name="Podtytuł 24">
            <a:extLst>
              <a:ext uri="{FF2B5EF4-FFF2-40B4-BE49-F238E27FC236}">
                <a16:creationId xmlns:a16="http://schemas.microsoft.com/office/drawing/2014/main" id="{66EEB513-467F-4991-82EC-AD68FC13249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7747000" y="4165600"/>
            <a:ext cx="3372329" cy="1074510"/>
          </a:xfrm>
        </p:spPr>
        <p:txBody>
          <a:bodyPr rtlCol="0"/>
          <a:lstStyle/>
          <a:p>
            <a:pPr rtl="0"/>
            <a:r>
              <a:rPr lang="pl-PL" noProof="1" smtClean="0"/>
              <a:t>Od włókien roślinnych, poprzez kadzie, sita do rulonu</a:t>
            </a:r>
            <a:endParaRPr lang="pl-PL" noProof="1"/>
          </a:p>
        </p:txBody>
      </p:sp>
      <p:sp>
        <p:nvSpPr>
          <p:cNvPr id="6" name="Numer slajdu — symbol zastępczy 5">
            <a:extLst>
              <a:ext uri="{FF2B5EF4-FFF2-40B4-BE49-F238E27FC236}">
                <a16:creationId xmlns:a16="http://schemas.microsoft.com/office/drawing/2014/main" id="{1C554D9F-1895-486E-BFBA-905BB2D29E08}"/>
              </a:ext>
            </a:extLst>
          </p:cNvPr>
          <p:cNvSpPr>
            <a:spLocks noGrp="1"/>
          </p:cNvSpPr>
          <p:nvPr>
            <p:ph type="sldNum" sz="quarter" idx="14"/>
          </p:nvPr>
        </p:nvSpPr>
        <p:spPr bwMode="grayWhite"/>
        <p:txBody>
          <a:bodyPr rtlCol="0"/>
          <a:lstStyle/>
          <a:p>
            <a:pPr rtl="0"/>
            <a:fld id="{19B51A1E-902D-48AF-9020-955120F399B6}" type="slidenum">
              <a:rPr lang="pl-PL" noProof="1" smtClean="0"/>
              <a:pPr rtl="0"/>
              <a:t>3</a:t>
            </a:fld>
            <a:endParaRPr lang="pl-PL" noProof="1"/>
          </a:p>
        </p:txBody>
      </p:sp>
    </p:spTree>
    <p:extLst>
      <p:ext uri="{BB962C8B-B14F-4D97-AF65-F5344CB8AC3E}">
        <p14:creationId xmlns:p14="http://schemas.microsoft.com/office/powerpoint/2010/main" val="1329746698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1"/>
          <p:cNvSpPr>
            <a:spLocks noGrp="1"/>
          </p:cNvSpPr>
          <p:nvPr>
            <p:ph type="pic" sz="quarter" idx="13"/>
          </p:nvPr>
        </p:nvSpPr>
        <p:spPr/>
      </p:sp>
      <p:sp>
        <p:nvSpPr>
          <p:cNvPr id="3" name="Tytuł 2"/>
          <p:cNvSpPr>
            <a:spLocks noGrp="1"/>
          </p:cNvSpPr>
          <p:nvPr>
            <p:ph type="ctrTitle"/>
          </p:nvPr>
        </p:nvSpPr>
        <p:spPr>
          <a:xfrm>
            <a:off x="7491050" y="1699309"/>
            <a:ext cx="3836200" cy="3044399"/>
          </a:xfrm>
        </p:spPr>
        <p:txBody>
          <a:bodyPr/>
          <a:lstStyle/>
          <a:p>
            <a:r>
              <a:rPr lang="pl-PL" dirty="0" smtClean="0"/>
              <a:t>Rodzaje papieru</a:t>
            </a:r>
            <a:endParaRPr lang="pl-PL" dirty="0"/>
          </a:p>
        </p:txBody>
      </p:sp>
      <p:sp>
        <p:nvSpPr>
          <p:cNvPr id="4" name="Podtytuł 3"/>
          <p:cNvSpPr>
            <a:spLocks noGrp="1"/>
          </p:cNvSpPr>
          <p:nvPr>
            <p:ph type="subTitle" idx="1"/>
          </p:nvPr>
        </p:nvSpPr>
        <p:spPr>
          <a:xfrm>
            <a:off x="7722985" y="3646507"/>
            <a:ext cx="3372329" cy="1657013"/>
          </a:xfrm>
        </p:spPr>
        <p:txBody>
          <a:bodyPr/>
          <a:lstStyle/>
          <a:p>
            <a:r>
              <a:rPr lang="pl-PL" dirty="0" smtClean="0"/>
              <a:t>Papier zwykły</a:t>
            </a:r>
          </a:p>
          <a:p>
            <a:r>
              <a:rPr lang="pl-PL" dirty="0" smtClean="0"/>
              <a:t>Bibuła , krepina</a:t>
            </a:r>
          </a:p>
          <a:p>
            <a:r>
              <a:rPr lang="pl-PL" dirty="0" smtClean="0"/>
              <a:t>Karton</a:t>
            </a:r>
          </a:p>
          <a:p>
            <a:r>
              <a:rPr lang="pl-PL" dirty="0" smtClean="0"/>
              <a:t>tektura</a:t>
            </a:r>
            <a:endParaRPr lang="pl-PL" dirty="0"/>
          </a:p>
        </p:txBody>
      </p:sp>
      <p:pic>
        <p:nvPicPr>
          <p:cNvPr id="7" name="Symbol zastępczy zawartości 6"/>
          <p:cNvPicPr>
            <a:picLocks noGrp="1" noChangeAspect="1"/>
          </p:cNvPicPr>
          <p:nvPr>
            <p:ph sz="half" idx="15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08237" y="627746"/>
            <a:ext cx="2143125" cy="2143125"/>
          </a:xfrm>
          <a:prstGeom prst="rect">
            <a:avLst/>
          </a:prstGeom>
        </p:spPr>
      </p:pic>
      <p:sp>
        <p:nvSpPr>
          <p:cNvPr id="6" name="Symbol zastępczy numeru slajdu 5"/>
          <p:cNvSpPr>
            <a:spLocks noGrp="1"/>
          </p:cNvSpPr>
          <p:nvPr>
            <p:ph type="sldNum" sz="quarter" idx="14"/>
          </p:nvPr>
        </p:nvSpPr>
        <p:spPr/>
        <p:txBody>
          <a:bodyPr/>
          <a:lstStyle/>
          <a:p>
            <a:pPr rtl="0"/>
            <a:fld id="{19B51A1E-902D-48AF-9020-955120F399B6}" type="slidenum">
              <a:rPr lang="pl-PL" noProof="1" smtClean="0"/>
              <a:pPr rtl="0"/>
              <a:t>4</a:t>
            </a:fld>
            <a:endParaRPr lang="pl-PL" noProof="1"/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7489" y="631964"/>
            <a:ext cx="2956627" cy="226912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560004" y="3323444"/>
            <a:ext cx="3239589" cy="21576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" name="Obraz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8787" y="3323444"/>
            <a:ext cx="3221052" cy="2143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914335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500"/>
                            </p:stCondLst>
                            <p:childTnLst>
                              <p:par>
                                <p:cTn id="19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Obraz — symbol zastępczy 16" descr="Szybkie poruszanie się w zakrzywionym tunelu" title="Szybkie poruszanie się w zakrzywionym tunelu">
            <a:extLst>
              <a:ext uri="{FF2B5EF4-FFF2-40B4-BE49-F238E27FC236}">
                <a16:creationId xmlns:a16="http://schemas.microsoft.com/office/drawing/2014/main" id="{8F627737-7D1C-4923-A8FA-20DF09D0A29A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>
          <a:blip r:embed="rId3"/>
          <a:srcRect t="23" b="23"/>
          <a:stretch>
            <a:fillRect/>
          </a:stretch>
        </p:blipFill>
        <p:spPr/>
      </p:pic>
      <p:sp>
        <p:nvSpPr>
          <p:cNvPr id="13" name="Tytuł 12">
            <a:extLst>
              <a:ext uri="{FF2B5EF4-FFF2-40B4-BE49-F238E27FC236}">
                <a16:creationId xmlns:a16="http://schemas.microsoft.com/office/drawing/2014/main" id="{0C7833EF-F2FC-4C18-9E89-7491D88CF2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pl-PL" noProof="1" smtClean="0"/>
              <a:t>Dziękuję za uwagę</a:t>
            </a:r>
            <a:endParaRPr lang="pl-PL" noProof="1"/>
          </a:p>
        </p:txBody>
      </p:sp>
      <p:sp>
        <p:nvSpPr>
          <p:cNvPr id="14" name="pole projektu">
            <a:extLst>
              <a:ext uri="{FF2B5EF4-FFF2-40B4-BE49-F238E27FC236}">
                <a16:creationId xmlns:a16="http://schemas.microsoft.com/office/drawing/2014/main" id="{C9AEF562-1B88-4933-832C-6BD075D10A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pl-PL" noProof="1"/>
              <a:t>Klara Nowicka</a:t>
            </a:r>
          </a:p>
        </p:txBody>
      </p:sp>
      <p:sp>
        <p:nvSpPr>
          <p:cNvPr id="41" name="Tekst — symbol zastępczy 40">
            <a:extLst>
              <a:ext uri="{FF2B5EF4-FFF2-40B4-BE49-F238E27FC236}">
                <a16:creationId xmlns:a16="http://schemas.microsoft.com/office/drawing/2014/main" id="{07F99F3B-CCC1-4F7C-AFCC-BA449F64DB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 rtlCol="0"/>
          <a:lstStyle/>
          <a:p>
            <a:pPr rtl="0"/>
            <a:r>
              <a:rPr lang="pl-PL" noProof="1"/>
              <a:t>Klara Nowicka</a:t>
            </a:r>
          </a:p>
        </p:txBody>
      </p:sp>
      <p:pic>
        <p:nvPicPr>
          <p:cNvPr id="8" name="Grafika 7" descr="Użytkownik" title="Ikona — imię i nazwisko osoby prowadzącej">
            <a:extLst>
              <a:ext uri="{FF2B5EF4-FFF2-40B4-BE49-F238E27FC236}">
                <a16:creationId xmlns:a16="http://schemas.microsoft.com/office/drawing/2014/main" id="{111541C4-DB03-4E53-994D-499C7D73C4DF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 bwMode="ltGray">
          <a:xfrm>
            <a:off x="11498343" y="5262266"/>
            <a:ext cx="180909" cy="180909"/>
          </a:xfrm>
          <a:prstGeom prst="rect">
            <a:avLst/>
          </a:prstGeom>
        </p:spPr>
      </p:pic>
      <p:sp>
        <p:nvSpPr>
          <p:cNvPr id="5" name="Tekst — symbol zastępczy 4">
            <a:extLst>
              <a:ext uri="{FF2B5EF4-FFF2-40B4-BE49-F238E27FC236}">
                <a16:creationId xmlns:a16="http://schemas.microsoft.com/office/drawing/2014/main" id="{11265965-2271-4C1C-BD0A-6F85F80FF9A6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 rtlCol="0"/>
          <a:lstStyle/>
          <a:p>
            <a:pPr rtl="0"/>
            <a:r>
              <a:rPr lang="pl-PL" noProof="1"/>
              <a:t>+48 12 34 56 789</a:t>
            </a:r>
          </a:p>
        </p:txBody>
      </p:sp>
      <p:pic>
        <p:nvPicPr>
          <p:cNvPr id="10" name="Grafika 9" descr="Smartfon" title="Ikona — numer telefonu osoby prowadzącej">
            <a:extLst>
              <a:ext uri="{FF2B5EF4-FFF2-40B4-BE49-F238E27FC236}">
                <a16:creationId xmlns:a16="http://schemas.microsoft.com/office/drawing/2014/main" id="{A29DE31C-E099-4579-BB03-675E0A40C5F2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 bwMode="ltGray">
          <a:xfrm>
            <a:off x="11498343" y="5533246"/>
            <a:ext cx="180909" cy="180909"/>
          </a:xfrm>
          <a:prstGeom prst="rect">
            <a:avLst/>
          </a:prstGeom>
        </p:spPr>
      </p:pic>
      <p:sp>
        <p:nvSpPr>
          <p:cNvPr id="6" name="Tekst — symbol zastępczy 5">
            <a:extLst>
              <a:ext uri="{FF2B5EF4-FFF2-40B4-BE49-F238E27FC236}">
                <a16:creationId xmlns:a16="http://schemas.microsoft.com/office/drawing/2014/main" id="{50A3BCC3-A277-4C0B-9EBA-EB53990D8EBD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 rtlCol="0"/>
          <a:lstStyle/>
          <a:p>
            <a:pPr rtl="0"/>
            <a:r>
              <a:rPr lang="pl-PL" noProof="1" smtClean="0"/>
              <a:t>klara@gmail.com</a:t>
            </a:r>
            <a:endParaRPr lang="pl-PL" noProof="1"/>
          </a:p>
          <a:p>
            <a:pPr rtl="0"/>
            <a:endParaRPr lang="pl-PL" noProof="1"/>
          </a:p>
        </p:txBody>
      </p:sp>
      <p:pic>
        <p:nvPicPr>
          <p:cNvPr id="9" name="Grafika 8" descr="Koperta" title="Ikona — adres e-mail osoby prowadzącej">
            <a:extLst>
              <a:ext uri="{FF2B5EF4-FFF2-40B4-BE49-F238E27FC236}">
                <a16:creationId xmlns:a16="http://schemas.microsoft.com/office/drawing/2014/main" id="{773C1382-ACE1-460F-A1B6-AB761A7D2E6B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 bwMode="ltGray">
          <a:xfrm>
            <a:off x="11498343" y="5804226"/>
            <a:ext cx="180909" cy="180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3678306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Custom 131">
      <a:dk1>
        <a:sysClr val="windowText" lastClr="000000"/>
      </a:dk1>
      <a:lt1>
        <a:srgbClr val="FFFFFF"/>
      </a:lt1>
      <a:dk2>
        <a:srgbClr val="3F3F3F"/>
      </a:dk2>
      <a:lt2>
        <a:srgbClr val="F2F2F2"/>
      </a:lt2>
      <a:accent1>
        <a:srgbClr val="056AFF"/>
      </a:accent1>
      <a:accent2>
        <a:srgbClr val="FF391E"/>
      </a:accent2>
      <a:accent3>
        <a:srgbClr val="A1CC18"/>
      </a:accent3>
      <a:accent4>
        <a:srgbClr val="FFC000"/>
      </a:accent4>
      <a:accent5>
        <a:srgbClr val="1554B2"/>
      </a:accent5>
      <a:accent6>
        <a:srgbClr val="8BB20C"/>
      </a:accent6>
      <a:hlink>
        <a:srgbClr val="056AFF"/>
      </a:hlink>
      <a:folHlink>
        <a:srgbClr val="056AFF"/>
      </a:folHlink>
    </a:clrScheme>
    <a:fontScheme name="Custom 150">
      <a:majorFont>
        <a:latin typeface="Rockwell"/>
        <a:ea typeface=""/>
        <a:cs typeface=""/>
      </a:majorFont>
      <a:minorFont>
        <a:latin typeface="Calibri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83186">
              <a:schemeClr val="tx1"/>
            </a:gs>
            <a:gs pos="0">
              <a:schemeClr val="accent1">
                <a:alpha val="50000"/>
              </a:schemeClr>
            </a:gs>
            <a:gs pos="46000">
              <a:schemeClr val="accent1">
                <a:lumMod val="50000"/>
                <a:alpha val="90000"/>
              </a:schemeClr>
            </a:gs>
          </a:gsLst>
          <a:lin ang="3600000" scaled="0"/>
        </a:gradFill>
      </a:spPr>
      <a:bodyPr vert="horz" lIns="72000" tIns="180000" rIns="180000" bIns="0" rtlCol="0" anchor="t">
        <a:noAutofit/>
      </a:bodyPr>
      <a:lstStyle>
        <a:defPPr algn="r">
          <a:lnSpc>
            <a:spcPts val="4700"/>
          </a:lnSpc>
          <a:spcBef>
            <a:spcPct val="0"/>
          </a:spcBef>
          <a:defRPr sz="4500">
            <a:solidFill>
              <a:schemeClr val="bg1"/>
            </a:solidFill>
            <a:latin typeface="Rockwell" panose="02060603020205020403" pitchFamily="18" charset="0"/>
            <a:ea typeface="+mj-ea"/>
            <a:cs typeface="+mj-cs"/>
          </a:defRPr>
        </a:defPPr>
      </a:lstStyle>
    </a:spDef>
  </a:objectDefaults>
  <a:extraClrSchemeLst/>
  <a:extLst>
    <a:ext uri="{05A4C25C-085E-4340-85A3-A5531E510DB2}">
      <thm15:themeFamily xmlns:thm15="http://schemas.microsoft.com/office/thememl/2012/main" name="Office_35909813_TF00564740" id="{B6CAFBD2-351D-4ACA-B191-D6E7C0C4A0A5}" vid="{041C4879-C119-4517-87AD-1DBC178C8169}"/>
    </a:ext>
  </a:extLst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294B36EA-CF11-40D0-93CA-F9002F3EA35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54D3619-0FAE-444B-BDB2-2354531561E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0535D37E-7F4E-4FAA-AEBF-D3016C5066C4}">
  <ds:schemaRefs>
    <ds:schemaRef ds:uri="http://purl.org/dc/dcmitype/"/>
    <ds:schemaRef ds:uri="71af3243-3dd4-4a8d-8c0d-dd76da1f02a5"/>
    <ds:schemaRef ds:uri="http://schemas.openxmlformats.org/package/2006/metadata/core-properties"/>
    <ds:schemaRef ds:uri="16c05727-aa75-4e4a-9b5f-8a80a1165891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www.w3.org/XML/1998/namespace"/>
    <ds:schemaRef ds:uri="http://schemas.microsoft.com/office/infopath/2007/PartnerControl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Prezentacja — ciemne drewno</Template>
  <TotalTime>0</TotalTime>
  <Words>138</Words>
  <Application>Microsoft Office PowerPoint</Application>
  <PresentationFormat>Panoramiczny</PresentationFormat>
  <Paragraphs>34</Paragraphs>
  <Slides>5</Slides>
  <Notes>4</Notes>
  <HiddenSlides>0</HiddenSlides>
  <MMClips>0</MMClips>
  <ScaleCrop>false</ScaleCrop>
  <HeadingPairs>
    <vt:vector size="6" baseType="variant">
      <vt:variant>
        <vt:lpstr>Używane czcionki</vt:lpstr>
      </vt:variant>
      <vt:variant>
        <vt:i4>5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5</vt:i4>
      </vt:variant>
    </vt:vector>
  </HeadingPairs>
  <TitlesOfParts>
    <vt:vector size="11" baseType="lpstr">
      <vt:lpstr>Arial</vt:lpstr>
      <vt:lpstr>Calibri</vt:lpstr>
      <vt:lpstr>Calibri Light</vt:lpstr>
      <vt:lpstr>Cambria</vt:lpstr>
      <vt:lpstr>Times New Roman</vt:lpstr>
      <vt:lpstr>Motyw pakietu Office</vt:lpstr>
      <vt:lpstr>Materiały stosowane  w technice</vt:lpstr>
      <vt:lpstr>Rodzaje materiałów</vt:lpstr>
      <vt:lpstr>Jak powstaje papier</vt:lpstr>
      <vt:lpstr>Rodzaje papieru</vt:lpstr>
      <vt:lpstr>Dziękuję za uwagę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2020-05-03T11:32:38Z</dcterms:created>
  <dcterms:modified xsi:type="dcterms:W3CDTF">2020-05-03T12:16:06Z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