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82" r:id="rId5"/>
    <p:sldId id="292" r:id="rId6"/>
    <p:sldId id="283" r:id="rId7"/>
    <p:sldId id="297" r:id="rId8"/>
    <p:sldId id="298" r:id="rId9"/>
    <p:sldId id="296" r:id="rId10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EC20E35-A176-4012-BC5E-935CFFF8708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48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1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0A652F8-9F3F-449A-AF94-3EC4A3034EE1}" type="datetime1">
              <a:rPr lang="pl-PL" noProof="1" smtClean="0"/>
              <a:t>07.05.2020</a:t>
            </a:fld>
            <a:endParaRPr lang="pl-PL" noProof="1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1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l-PL" noProof="1" dirty="0" smtClean="0"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1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B5AF557-3377-4206-B074-9E4634CFC997}" type="datetime1">
              <a:rPr lang="pl-PL" noProof="1" dirty="0" smtClean="0"/>
              <a:t>07.05.2020</a:t>
            </a:fld>
            <a:endParaRPr lang="pl-PL" noProof="1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1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1"/>
              <a:t>Kliknij, aby edytować style wzorca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1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pl-PL" noProof="1" dirty="0" smtClean="0"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noProof="1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noProof="1" dirty="0" smtClean="0"/>
              <a:t>1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655346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noProof="1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noProof="1" dirty="0" smtClean="0"/>
              <a:t>2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217902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noProof="1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noProof="1" dirty="0" smtClean="0"/>
              <a:t>3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12309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noProof="1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noProof="1" dirty="0" smtClean="0"/>
              <a:t>6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4119426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wal 14">
            <a:extLst>
              <a:ext uri="{FF2B5EF4-FFF2-40B4-BE49-F238E27FC236}">
                <a16:creationId xmlns:a16="http://schemas.microsoft.com/office/drawing/2014/main" id="{901FAF19-EC05-4368-9C23-D1307429BBA4}"/>
              </a:ext>
            </a:extLst>
          </p:cNvPr>
          <p:cNvSpPr/>
          <p:nvPr userDrawn="1"/>
        </p:nvSpPr>
        <p:spPr>
          <a:xfrm>
            <a:off x="8266176" y="4754879"/>
            <a:ext cx="2450592" cy="1664327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pl-PL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6296D70-8C54-475E-8440-66769A72C583}"/>
              </a:ext>
            </a:extLst>
          </p:cNvPr>
          <p:cNvSpPr/>
          <p:nvPr userDrawn="1"/>
        </p:nvSpPr>
        <p:spPr>
          <a:xfrm>
            <a:off x="11832336" y="1097280"/>
            <a:ext cx="144000" cy="5321927"/>
          </a:xfrm>
          <a:prstGeom prst="rect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pl-PL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1"/>
          </a:p>
        </p:txBody>
      </p:sp>
      <p:sp>
        <p:nvSpPr>
          <p:cNvPr id="9" name="Obraz — symbol zastępczy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tx1"/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noProof="1"/>
              <a:t>Wstaw lub przeciągnij i upuść własne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Kliknij, aby edytować tytuł prezentacji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1" smtClean="0"/>
              <a:t>Kliknij, aby edytować styl wzorca podtytułu</a:t>
            </a:r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35380A33-49FB-43FC-B60E-34A2E55563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  <p:sp>
        <p:nvSpPr>
          <p:cNvPr id="8" name="Zawartość — symbol zastępczy 2">
            <a:extLst>
              <a:ext uri="{FF2B5EF4-FFF2-40B4-BE49-F238E27FC236}">
                <a16:creationId xmlns:a16="http://schemas.microsoft.com/office/drawing/2014/main" id="{D0F16635-76F3-45F7-9385-A99504D2B901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431999" y="1008000"/>
            <a:ext cx="11339999" cy="488152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 smtClean="0"/>
              <a:t>Edytuj style wzorca tekstu</a:t>
            </a:r>
          </a:p>
          <a:p>
            <a:pPr lvl="1" rtl="0"/>
            <a:r>
              <a:rPr lang="pl-PL" noProof="1" smtClean="0"/>
              <a:t>Drugi poziom</a:t>
            </a:r>
          </a:p>
          <a:p>
            <a:pPr lvl="2" rtl="0"/>
            <a:r>
              <a:rPr lang="pl-PL" noProof="1" smtClean="0"/>
              <a:t>Trzeci poziom</a:t>
            </a:r>
          </a:p>
          <a:p>
            <a:pPr lvl="3" rtl="0"/>
            <a:r>
              <a:rPr lang="pl-PL" noProof="1" smtClean="0"/>
              <a:t>Czwarty poziom</a:t>
            </a:r>
          </a:p>
          <a:p>
            <a:pPr lvl="4" rtl="0"/>
            <a:r>
              <a:rPr lang="pl-PL" noProof="1" smtClean="0"/>
              <a:t>Piąty poziom</a:t>
            </a:r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8" name="Tytuł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  <p:sp>
        <p:nvSpPr>
          <p:cNvPr id="9" name="Zawartość — symbol zastępczy 3">
            <a:extLst>
              <a:ext uri="{FF2B5EF4-FFF2-40B4-BE49-F238E27FC236}">
                <a16:creationId xmlns:a16="http://schemas.microsoft.com/office/drawing/2014/main" id="{70C8E421-28C0-4976-A17C-22789B6F3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08000"/>
            <a:ext cx="5505225" cy="516896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 smtClean="0"/>
              <a:t>Edytuj style wzorca tekstu</a:t>
            </a:r>
          </a:p>
          <a:p>
            <a:pPr lvl="1" rtl="0"/>
            <a:r>
              <a:rPr lang="pl-PL" noProof="1" smtClean="0"/>
              <a:t>Drugi poziom</a:t>
            </a:r>
          </a:p>
          <a:p>
            <a:pPr lvl="2" rtl="0"/>
            <a:r>
              <a:rPr lang="pl-PL" noProof="1" smtClean="0"/>
              <a:t>Trzeci poziom</a:t>
            </a:r>
          </a:p>
          <a:p>
            <a:pPr lvl="3" rtl="0"/>
            <a:r>
              <a:rPr lang="pl-PL" noProof="1" smtClean="0"/>
              <a:t>Czwarty poziom</a:t>
            </a:r>
          </a:p>
          <a:p>
            <a:pPr lvl="4" rtl="0"/>
            <a:r>
              <a:rPr lang="pl-PL" noProof="1" smtClean="0"/>
              <a:t>Piąty poziom</a:t>
            </a:r>
            <a:endParaRPr lang="pl-PL" noProof="1"/>
          </a:p>
        </p:txBody>
      </p:sp>
      <p:sp>
        <p:nvSpPr>
          <p:cNvPr id="10" name="Zawartość — symbol zastępczy 2">
            <a:extLst>
              <a:ext uri="{FF2B5EF4-FFF2-40B4-BE49-F238E27FC236}">
                <a16:creationId xmlns:a16="http://schemas.microsoft.com/office/drawing/2014/main" id="{7AFEAA85-DD59-4B9B-B080-3368277EF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008000"/>
            <a:ext cx="5587800" cy="516896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 smtClean="0"/>
              <a:t>Edytuj style wzorca tekstu</a:t>
            </a:r>
          </a:p>
          <a:p>
            <a:pPr lvl="1" rtl="0"/>
            <a:r>
              <a:rPr lang="pl-PL" noProof="1" smtClean="0"/>
              <a:t>Drugi poziom</a:t>
            </a:r>
          </a:p>
          <a:p>
            <a:pPr lvl="2" rtl="0"/>
            <a:r>
              <a:rPr lang="pl-PL" noProof="1" smtClean="0"/>
              <a:t>Trzeci poziom</a:t>
            </a:r>
          </a:p>
          <a:p>
            <a:pPr lvl="3" rtl="0"/>
            <a:r>
              <a:rPr lang="pl-PL" noProof="1" smtClean="0"/>
              <a:t>Czwarty poziom</a:t>
            </a:r>
          </a:p>
          <a:p>
            <a:pPr lvl="4" rtl="0"/>
            <a:r>
              <a:rPr lang="pl-PL" noProof="1" smtClean="0"/>
              <a:t>Piąty poziom</a:t>
            </a:r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8" name="Tytuł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  <p:sp>
        <p:nvSpPr>
          <p:cNvPr id="12" name="Tekst — symbol zastępczy 4">
            <a:extLst>
              <a:ext uri="{FF2B5EF4-FFF2-40B4-BE49-F238E27FC236}">
                <a16:creationId xmlns:a16="http://schemas.microsoft.com/office/drawing/2014/main" id="{1EAE3C73-B1A9-4A3B-8DD2-5A3492079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08000"/>
            <a:ext cx="5599800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1" smtClean="0"/>
              <a:t>Edytuj style wzorca tekstu</a:t>
            </a:r>
          </a:p>
        </p:txBody>
      </p:sp>
      <p:sp>
        <p:nvSpPr>
          <p:cNvPr id="13" name="Zawartość — symbol zastępczy 5">
            <a:extLst>
              <a:ext uri="{FF2B5EF4-FFF2-40B4-BE49-F238E27FC236}">
                <a16:creationId xmlns:a16="http://schemas.microsoft.com/office/drawing/2014/main" id="{53A52FEF-F917-4982-9855-43A0DF5DA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75912"/>
            <a:ext cx="5599800" cy="4213751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 smtClean="0"/>
              <a:t>Edytuj style wzorca tekstu</a:t>
            </a:r>
          </a:p>
          <a:p>
            <a:pPr lvl="1" rtl="0"/>
            <a:r>
              <a:rPr lang="pl-PL" noProof="1" smtClean="0"/>
              <a:t>Drugi poziom</a:t>
            </a:r>
          </a:p>
          <a:p>
            <a:pPr lvl="2" rtl="0"/>
            <a:r>
              <a:rPr lang="pl-PL" noProof="1" smtClean="0"/>
              <a:t>Trzeci poziom</a:t>
            </a:r>
          </a:p>
          <a:p>
            <a:pPr lvl="3" rtl="0"/>
            <a:r>
              <a:rPr lang="pl-PL" noProof="1" smtClean="0"/>
              <a:t>Czwarty poziom</a:t>
            </a:r>
          </a:p>
          <a:p>
            <a:pPr lvl="4" rtl="0"/>
            <a:r>
              <a:rPr lang="pl-PL" noProof="1" smtClean="0"/>
              <a:t>Piąty poziom</a:t>
            </a:r>
            <a:endParaRPr lang="pl-PL" noProof="1"/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DC1CA8AB-B7BE-4C9F-9A0A-C849A35AA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008000"/>
            <a:ext cx="5565575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1" smtClean="0"/>
              <a:t>Edytuj style wzorca tekstu</a:t>
            </a:r>
          </a:p>
        </p:txBody>
      </p:sp>
      <p:sp>
        <p:nvSpPr>
          <p:cNvPr id="15" name="Zawartość — symbol zastępczy 3">
            <a:extLst>
              <a:ext uri="{FF2B5EF4-FFF2-40B4-BE49-F238E27FC236}">
                <a16:creationId xmlns:a16="http://schemas.microsoft.com/office/drawing/2014/main" id="{7B0DF164-9487-4D3F-BA7D-E273D7F5A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975912"/>
            <a:ext cx="5565575" cy="4213751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 smtClean="0"/>
              <a:t>Edytuj style wzorca tekstu</a:t>
            </a:r>
          </a:p>
          <a:p>
            <a:pPr lvl="1" rtl="0"/>
            <a:r>
              <a:rPr lang="pl-PL" noProof="1" smtClean="0"/>
              <a:t>Drugi poziom</a:t>
            </a:r>
          </a:p>
          <a:p>
            <a:pPr lvl="2" rtl="0"/>
            <a:r>
              <a:rPr lang="pl-PL" noProof="1" smtClean="0"/>
              <a:t>Trzeci poziom</a:t>
            </a:r>
          </a:p>
          <a:p>
            <a:pPr lvl="3" rtl="0"/>
            <a:r>
              <a:rPr lang="pl-PL" noProof="1" smtClean="0"/>
              <a:t>Czwarty poziom</a:t>
            </a:r>
          </a:p>
          <a:p>
            <a:pPr lvl="4" rtl="0"/>
            <a:r>
              <a:rPr lang="pl-PL" noProof="1" smtClean="0"/>
              <a:t>Piąty poziom</a:t>
            </a:r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3307921643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1"/>
              <a:t>Podtytuł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 smtClean="0"/>
              <a:t>Edytuj style wzorca tekstu</a:t>
            </a:r>
          </a:p>
          <a:p>
            <a:pPr lvl="1" rtl="0"/>
            <a:r>
              <a:rPr lang="pl-PL" noProof="1" smtClean="0"/>
              <a:t>Drugi poziom</a:t>
            </a:r>
          </a:p>
          <a:p>
            <a:pPr lvl="2" rtl="0"/>
            <a:r>
              <a:rPr lang="pl-PL" noProof="1" smtClean="0"/>
              <a:t>Trzeci poziom</a:t>
            </a:r>
          </a:p>
          <a:p>
            <a:pPr lvl="3" rtl="0"/>
            <a:r>
              <a:rPr lang="pl-PL" noProof="1" smtClean="0"/>
              <a:t>Czwarty poziom</a:t>
            </a:r>
          </a:p>
          <a:p>
            <a:pPr lvl="4" rtl="0"/>
            <a:r>
              <a:rPr lang="pl-PL" noProof="1" smtClean="0"/>
              <a:t>Piąty poziom</a:t>
            </a:r>
            <a:endParaRPr lang="pl-PL" noProof="1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684F2FFD-7164-411A-96A5-A5211A6CA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  <p:sp>
        <p:nvSpPr>
          <p:cNvPr id="10" name="Zawartość — symbol zastępczy 2">
            <a:extLst>
              <a:ext uri="{FF2B5EF4-FFF2-40B4-BE49-F238E27FC236}">
                <a16:creationId xmlns:a16="http://schemas.microsoft.com/office/drawing/2014/main" id="{34E38C26-A932-4007-84B1-21C1D9744A76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30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 smtClean="0"/>
              <a:t>Edytuj style wzorca tekstu</a:t>
            </a:r>
          </a:p>
          <a:p>
            <a:pPr lvl="1" rtl="0"/>
            <a:r>
              <a:rPr lang="pl-PL" noProof="1" smtClean="0"/>
              <a:t>Drugi poziom</a:t>
            </a:r>
          </a:p>
          <a:p>
            <a:pPr lvl="2" rtl="0"/>
            <a:r>
              <a:rPr lang="pl-PL" noProof="1" smtClean="0"/>
              <a:t>Trzeci poziom</a:t>
            </a:r>
          </a:p>
          <a:p>
            <a:pPr lvl="3" rtl="0"/>
            <a:r>
              <a:rPr lang="pl-PL" noProof="1" smtClean="0"/>
              <a:t>Czwarty poziom</a:t>
            </a:r>
          </a:p>
          <a:p>
            <a:pPr lvl="4" rtl="0"/>
            <a:r>
              <a:rPr lang="pl-PL" noProof="1" smtClean="0"/>
              <a:t>Piąty poziom</a:t>
            </a:r>
            <a:endParaRPr lang="pl-PL" noProof="1"/>
          </a:p>
        </p:txBody>
      </p:sp>
      <p:sp>
        <p:nvSpPr>
          <p:cNvPr id="12" name="Zawartość — symbol zastępczy 2">
            <a:extLst>
              <a:ext uri="{FF2B5EF4-FFF2-40B4-BE49-F238E27FC236}">
                <a16:creationId xmlns:a16="http://schemas.microsoft.com/office/drawing/2014/main" id="{FA87EF18-D404-4A92-BE37-7AC9B7223D51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817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 smtClean="0"/>
              <a:t>Edytuj style wzorca tekstu</a:t>
            </a:r>
          </a:p>
          <a:p>
            <a:pPr lvl="1" rtl="0"/>
            <a:r>
              <a:rPr lang="pl-PL" noProof="1" smtClean="0"/>
              <a:t>Drugi poziom</a:t>
            </a:r>
          </a:p>
          <a:p>
            <a:pPr lvl="2" rtl="0"/>
            <a:r>
              <a:rPr lang="pl-PL" noProof="1" smtClean="0"/>
              <a:t>Trzeci poziom</a:t>
            </a:r>
          </a:p>
          <a:p>
            <a:pPr lvl="3" rtl="0"/>
            <a:r>
              <a:rPr lang="pl-PL" noProof="1" smtClean="0"/>
              <a:t>Czwarty poziom</a:t>
            </a:r>
          </a:p>
          <a:p>
            <a:pPr lvl="4" rtl="0"/>
            <a:r>
              <a:rPr lang="pl-PL" noProof="1" smtClean="0"/>
              <a:t>Piąty poziom</a:t>
            </a:r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tytuł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1"/>
              <a:t>Podtytuł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 smtClean="0"/>
              <a:t>Edytuj style wzorca tekstu</a:t>
            </a:r>
          </a:p>
          <a:p>
            <a:pPr lvl="1" rtl="0"/>
            <a:r>
              <a:rPr lang="pl-PL" noProof="1" smtClean="0"/>
              <a:t>Drugi poziom</a:t>
            </a:r>
          </a:p>
          <a:p>
            <a:pPr lvl="2" rtl="0"/>
            <a:r>
              <a:rPr lang="pl-PL" noProof="1" smtClean="0"/>
              <a:t>Trzeci poziom</a:t>
            </a:r>
          </a:p>
          <a:p>
            <a:pPr lvl="3" rtl="0"/>
            <a:r>
              <a:rPr lang="pl-PL" noProof="1" smtClean="0"/>
              <a:t>Czwarty poziom</a:t>
            </a:r>
          </a:p>
          <a:p>
            <a:pPr lvl="4" rtl="0"/>
            <a:r>
              <a:rPr lang="pl-PL" noProof="1" smtClean="0"/>
              <a:t>Piąty poziom</a:t>
            </a:r>
            <a:endParaRPr lang="pl-PL" noProof="1"/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/>
              <a:t>Kliknij, aby edytować style wzorców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13" name="Tekst — symbol zastępczy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/>
              <a:t>Kliknij, aby edytować style wzorców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15" name="Tekst — symbol zastępczy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/>
              <a:t>Kliknij, aby edytować style wzorców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17" name="Tekst — symbol zastępczy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/>
              <a:t>Kliknij, aby edytować style wzorców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ED8B3FD9-234A-4B72-9A91-D7DD23D39C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1FDBADDA-AF39-45A0-BBAB-A87608C0A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1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Kliknij, aby edytować tytuł prezentacji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1" smtClean="0"/>
              <a:t>Kliknij, aby edytować styl wzorca podtytułu</a:t>
            </a:r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2624564329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rtlCol="0" anchor="t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Kliknij, aby edytować tytuł segue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1" smtClean="0"/>
              <a:t>Kliknij, aby edytować styl wzorca podtytułu</a:t>
            </a:r>
            <a:endParaRPr lang="pl-PL" noProof="1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3875849347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Tytuł slajdu</a:t>
            </a:r>
          </a:p>
        </p:txBody>
      </p:sp>
      <p:sp>
        <p:nvSpPr>
          <p:cNvPr id="15" name="Tekst — symbol zastępczy 3">
            <a:extLst>
              <a:ext uri="{FF2B5EF4-FFF2-40B4-BE49-F238E27FC236}">
                <a16:creationId xmlns:a16="http://schemas.microsoft.com/office/drawing/2014/main" id="{4EF269EA-6AE9-449D-BE5A-03758EA88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0"/>
            <a:ext cx="4840085" cy="816077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66700" lvl="0" indent="-266700" algn="r" rtl="0"/>
            <a:r>
              <a:rPr lang="pl-PL" noProof="1" smtClean="0"/>
              <a:t>Edytuj style wzorca tekstu</a:t>
            </a:r>
          </a:p>
        </p:txBody>
      </p:sp>
      <p:sp>
        <p:nvSpPr>
          <p:cNvPr id="16" name="Zawartość — symbol zastępczy 2">
            <a:extLst>
              <a:ext uri="{FF2B5EF4-FFF2-40B4-BE49-F238E27FC236}">
                <a16:creationId xmlns:a16="http://schemas.microsoft.com/office/drawing/2014/main" id="{A473F491-E8FD-4CBC-84E6-5139D5161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651641"/>
            <a:ext cx="5472001" cy="5054346"/>
          </a:xfrm>
        </p:spPr>
        <p:txBody>
          <a:bodyPr rtlCol="0" anchor="b" anchorCtr="0"/>
          <a:lstStyle>
            <a:lvl1pPr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1" smtClean="0"/>
              <a:t>Edytuj style wzorca tekstu</a:t>
            </a:r>
          </a:p>
          <a:p>
            <a:pPr lvl="1" rtl="0"/>
            <a:r>
              <a:rPr lang="pl-PL" noProof="1" smtClean="0"/>
              <a:t>Drugi poziom</a:t>
            </a:r>
          </a:p>
          <a:p>
            <a:pPr lvl="2" rtl="0"/>
            <a:r>
              <a:rPr lang="pl-PL" noProof="1" smtClean="0"/>
              <a:t>Trzeci poziom</a:t>
            </a:r>
          </a:p>
          <a:p>
            <a:pPr lvl="3" rtl="0"/>
            <a:r>
              <a:rPr lang="pl-PL" noProof="1" smtClean="0"/>
              <a:t>Czwarty poziom</a:t>
            </a:r>
          </a:p>
          <a:p>
            <a:pPr lvl="4" rtl="0"/>
            <a:r>
              <a:rPr lang="pl-PL" noProof="1" smtClean="0"/>
              <a:t>Piąty poziom</a:t>
            </a:r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2367883319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Tytuł slajdu</a:t>
            </a:r>
          </a:p>
        </p:txBody>
      </p:sp>
      <p:sp>
        <p:nvSpPr>
          <p:cNvPr id="9" name="Tekst — symbol zastępczy 3">
            <a:extLst>
              <a:ext uri="{FF2B5EF4-FFF2-40B4-BE49-F238E27FC236}">
                <a16:creationId xmlns:a16="http://schemas.microsoft.com/office/drawing/2014/main" id="{AC12A5E3-4178-4927-9321-CCDE04B7D2A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5601" y="4889911"/>
            <a:ext cx="4840085" cy="816076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66700" lvl="0" indent="-266700" algn="r" rtl="0"/>
            <a:r>
              <a:rPr lang="pl-PL" noProof="1"/>
              <a:t>Kliknij, aby edytować style wzorców tekstu</a:t>
            </a:r>
          </a:p>
        </p:txBody>
      </p:sp>
      <p:sp>
        <p:nvSpPr>
          <p:cNvPr id="12" name="Obraz — symbol zastępczy 2">
            <a:extLst>
              <a:ext uri="{FF2B5EF4-FFF2-40B4-BE49-F238E27FC236}">
                <a16:creationId xmlns:a16="http://schemas.microsoft.com/office/drawing/2014/main" id="{73C2D913-09CE-4035-84E6-314496115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5997" y="651641"/>
            <a:ext cx="5472002" cy="505434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1" smtClean="0"/>
              <a:t>Kliknij ikonę, aby dodać obraz</a:t>
            </a:r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2626314081"/>
      </p:ext>
    </p:extLst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odział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wal 7">
            <a:extLst>
              <a:ext uri="{FF2B5EF4-FFF2-40B4-BE49-F238E27FC236}">
                <a16:creationId xmlns:a16="http://schemas.microsoft.com/office/drawing/2014/main" id="{F6E7EBFD-F776-4FA5-B67B-AEAB104C7125}"/>
              </a:ext>
            </a:extLst>
          </p:cNvPr>
          <p:cNvSpPr/>
          <p:nvPr userDrawn="1"/>
        </p:nvSpPr>
        <p:spPr>
          <a:xfrm>
            <a:off x="8418576" y="4907280"/>
            <a:ext cx="1554480" cy="1103376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pl-PL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Obraz — symbol zastępczy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tx1"/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noProof="1"/>
              <a:t>Wstaw lub przeciągnij i upuść własne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Kliknij, aby edytować tytuł segue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1" smtClean="0"/>
              <a:t>Kliknij, aby edytować styl wzorca podtytułu</a:t>
            </a:r>
            <a:endParaRPr lang="pl-PL" noProof="1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6901C03F-F087-4546-A9C3-5B5B81E3BD7B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pl-PL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2051407"/>
      </p:ext>
    </p:extLst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DF9F7BF0-5084-45F6-AF52-A3013D43946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18816" y="2673350"/>
            <a:ext cx="6754368" cy="1511300"/>
          </a:xfrm>
        </p:spPr>
        <p:txBody>
          <a:bodyPr rtlCol="0" anchor="ctr"/>
          <a:lstStyle>
            <a:lvl1pPr marL="0" indent="0" algn="ctr">
              <a:buNone/>
              <a:defRPr sz="4000"/>
            </a:lvl1pPr>
            <a:lvl2pPr marL="266700" indent="0">
              <a:buNone/>
              <a:defRPr/>
            </a:lvl2pPr>
          </a:lstStyle>
          <a:p>
            <a:pPr lvl="0" rtl="0"/>
            <a:r>
              <a:rPr lang="pl-PL" noProof="1"/>
              <a:t>Kliknij, aby edytować style wzorców tekstu</a:t>
            </a:r>
          </a:p>
        </p:txBody>
      </p:sp>
    </p:spTree>
    <p:extLst>
      <p:ext uri="{BB962C8B-B14F-4D97-AF65-F5344CB8AC3E}">
        <p14:creationId xmlns:p14="http://schemas.microsoft.com/office/powerpoint/2010/main" val="1395443964"/>
      </p:ext>
    </p:extLst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opka — symbol zastępczy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3" name="Numer slajdu — symbol zastępczy 2">
            <a:extLst>
              <a:ext uri="{FF2B5EF4-FFF2-40B4-BE49-F238E27FC236}">
                <a16:creationId xmlns:a16="http://schemas.microsoft.com/office/drawing/2014/main" id="{BDA9BE28-009E-4D88-9951-81B453F75A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odział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wal 11">
            <a:extLst>
              <a:ext uri="{FF2B5EF4-FFF2-40B4-BE49-F238E27FC236}">
                <a16:creationId xmlns:a16="http://schemas.microsoft.com/office/drawing/2014/main" id="{1AB7A8BA-0531-4A37-BB60-9E1CA4764B40}"/>
              </a:ext>
            </a:extLst>
          </p:cNvPr>
          <p:cNvSpPr/>
          <p:nvPr userDrawn="1"/>
        </p:nvSpPr>
        <p:spPr>
          <a:xfrm>
            <a:off x="1450848" y="653845"/>
            <a:ext cx="2657856" cy="2450592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pl-PL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Obraz — symbol zastępczy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tx1"/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noProof="1"/>
              <a:t>Wstaw lub przeciągnij i upuść własne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rtlCol="0" anchor="t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Kliknij, aby edytować tytuł segue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1" smtClean="0"/>
              <a:t>Kliknij, aby edytować styl wzorca podtytułu</a:t>
            </a:r>
            <a:endParaRPr lang="pl-PL" noProof="1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026815752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zawartośc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wal 10">
            <a:extLst>
              <a:ext uri="{FF2B5EF4-FFF2-40B4-BE49-F238E27FC236}">
                <a16:creationId xmlns:a16="http://schemas.microsoft.com/office/drawing/2014/main" id="{FE842FA8-E742-4FD8-BFA1-7B8A13828E76}"/>
              </a:ext>
            </a:extLst>
          </p:cNvPr>
          <p:cNvSpPr/>
          <p:nvPr userDrawn="1"/>
        </p:nvSpPr>
        <p:spPr>
          <a:xfrm>
            <a:off x="8418576" y="49072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pl-PL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23F5D8CC-DBBC-4E65-A552-C98514F1E2F9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pl-PL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Obraz — symbol zastępczy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69100" y="144000"/>
            <a:ext cx="5280100" cy="6048000"/>
          </a:xfrm>
          <a:solidFill>
            <a:schemeClr val="tx1"/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noProof="1"/>
              <a:t>Wstaw lub przeciągnij i upuść własne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00" y="2438399"/>
            <a:ext cx="38362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432000" tIns="432000" rIns="72000" bIns="1188000" rtlCol="0" anchor="t"/>
          <a:lstStyle>
            <a:lvl1pPr algn="l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Tytuł slajdu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0" y="4465176"/>
            <a:ext cx="3372329" cy="7749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lIns="180000" tIns="144000" rIns="0" rtlCol="0"/>
          <a:lstStyle>
            <a:lvl1pPr marL="0" indent="0" algn="l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1" smtClean="0"/>
              <a:t>Kliknij, aby edytować styl wzorca podtytułu</a:t>
            </a:r>
            <a:endParaRPr lang="pl-PL" noProof="1"/>
          </a:p>
        </p:txBody>
      </p:sp>
      <p:sp>
        <p:nvSpPr>
          <p:cNvPr id="12" name="Zawartość — symbol zastępczy 2">
            <a:extLst>
              <a:ext uri="{FF2B5EF4-FFF2-40B4-BE49-F238E27FC236}">
                <a16:creationId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2000" y="2438399"/>
            <a:ext cx="5472000" cy="3044400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1" smtClean="0"/>
              <a:t>Edytuj style wzorca tekstu</a:t>
            </a:r>
          </a:p>
          <a:p>
            <a:pPr lvl="1" rtl="0"/>
            <a:r>
              <a:rPr lang="pl-PL" noProof="1" smtClean="0"/>
              <a:t>Drugi poziom</a:t>
            </a:r>
          </a:p>
          <a:p>
            <a:pPr lvl="2" rtl="0"/>
            <a:r>
              <a:rPr lang="pl-PL" noProof="1" smtClean="0"/>
              <a:t>Trzeci poziom</a:t>
            </a:r>
          </a:p>
          <a:p>
            <a:pPr lvl="3" rtl="0"/>
            <a:r>
              <a:rPr lang="pl-PL" noProof="1" smtClean="0"/>
              <a:t>Czwarty poziom</a:t>
            </a:r>
          </a:p>
          <a:p>
            <a:pPr lvl="4" rtl="0"/>
            <a:r>
              <a:rPr lang="pl-PL" noProof="1" smtClean="0"/>
              <a:t>Piąty poziom</a:t>
            </a:r>
            <a:endParaRPr lang="pl-PL" noProof="1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457081455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zawartośc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wal 12">
            <a:extLst>
              <a:ext uri="{FF2B5EF4-FFF2-40B4-BE49-F238E27FC236}">
                <a16:creationId xmlns:a16="http://schemas.microsoft.com/office/drawing/2014/main" id="{34827DBE-7690-48BE-8673-ABB67E101D80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pl-PL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Obraz — symbol zastępczy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5280100" cy="6060155"/>
          </a:xfrm>
          <a:solidFill>
            <a:schemeClr val="tx1"/>
          </a:solidFill>
        </p:spPr>
        <p:txBody>
          <a:bodyPr lIns="0" tIns="144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noProof="1"/>
              <a:t>Wstaw lub przeciągnij i upuść własne zdjęcie</a:t>
            </a:r>
          </a:p>
        </p:txBody>
      </p:sp>
      <p:sp>
        <p:nvSpPr>
          <p:cNvPr id="12" name="Zawartość — symbol zastępczy 2">
            <a:extLst>
              <a:ext uri="{FF2B5EF4-FFF2-40B4-BE49-F238E27FC236}">
                <a16:creationId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6000" y="3263899"/>
            <a:ext cx="5472000" cy="2442088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1" smtClean="0"/>
              <a:t>Edytuj style wzorca tekstu</a:t>
            </a:r>
          </a:p>
          <a:p>
            <a:pPr lvl="1" rtl="0"/>
            <a:r>
              <a:rPr lang="pl-PL" noProof="1" smtClean="0"/>
              <a:t>Drugi poziom</a:t>
            </a:r>
          </a:p>
          <a:p>
            <a:pPr lvl="2" rtl="0"/>
            <a:r>
              <a:rPr lang="pl-PL" noProof="1" smtClean="0"/>
              <a:t>Trzeci poziom</a:t>
            </a:r>
          </a:p>
          <a:p>
            <a:pPr lvl="3" rtl="0"/>
            <a:r>
              <a:rPr lang="pl-PL" noProof="1" smtClean="0"/>
              <a:t>Czwarty poziom</a:t>
            </a:r>
          </a:p>
          <a:p>
            <a:pPr lvl="4" rtl="0"/>
            <a:r>
              <a:rPr lang="pl-PL" noProof="1" smtClean="0"/>
              <a:t>Piąty poziom</a:t>
            </a:r>
            <a:endParaRPr lang="pl-PL" noProof="1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Tytuł slajdu</a:t>
            </a:r>
          </a:p>
        </p:txBody>
      </p:sp>
      <p:sp>
        <p:nvSpPr>
          <p:cNvPr id="11" name="Podtytuł 2">
            <a:extLst>
              <a:ext uri="{FF2B5EF4-FFF2-40B4-BE49-F238E27FC236}">
                <a16:creationId xmlns:a16="http://schemas.microsoft.com/office/drawing/2014/main" id="{499E1708-B7A6-4D6F-9968-5398B335F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1" y="4889912"/>
            <a:ext cx="4840085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1" smtClean="0"/>
              <a:t>Kliknij, aby edytować styl wzorca podtytułu</a:t>
            </a:r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2775291135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z podtytuł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wal 7">
            <a:extLst>
              <a:ext uri="{FF2B5EF4-FFF2-40B4-BE49-F238E27FC236}">
                <a16:creationId xmlns:a16="http://schemas.microsoft.com/office/drawing/2014/main" id="{EDE35ADD-8A62-4F35-950B-EA0CC678DE64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pl-PL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1"/>
              <a:t>Podtytuł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  <p:sp>
        <p:nvSpPr>
          <p:cNvPr id="7" name="Zawartość — symbol zastępczy 2">
            <a:extLst>
              <a:ext uri="{FF2B5EF4-FFF2-40B4-BE49-F238E27FC236}">
                <a16:creationId xmlns:a16="http://schemas.microsoft.com/office/drawing/2014/main" id="{67DBAC9A-28A2-405B-8B7E-9BE425F51354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431999" y="1512000"/>
            <a:ext cx="11339999" cy="437752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 smtClean="0"/>
              <a:t>Edytuj style wzorca tekstu</a:t>
            </a:r>
          </a:p>
          <a:p>
            <a:pPr lvl="1" rtl="0"/>
            <a:r>
              <a:rPr lang="pl-PL" noProof="1" smtClean="0"/>
              <a:t>Drugi poziom</a:t>
            </a:r>
          </a:p>
          <a:p>
            <a:pPr lvl="2" rtl="0"/>
            <a:r>
              <a:rPr lang="pl-PL" noProof="1" smtClean="0"/>
              <a:t>Trzeci poziom</a:t>
            </a:r>
          </a:p>
          <a:p>
            <a:pPr lvl="3" rtl="0"/>
            <a:r>
              <a:rPr lang="pl-PL" noProof="1" smtClean="0"/>
              <a:t>Czwarty poziom</a:t>
            </a:r>
          </a:p>
          <a:p>
            <a:pPr lvl="4" rtl="0"/>
            <a:r>
              <a:rPr lang="pl-PL" noProof="1" smtClean="0"/>
              <a:t>Piąty poziom</a:t>
            </a:r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293671536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 z podtytuł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1"/>
              <a:t>Podtytuł</a:t>
            </a:r>
          </a:p>
        </p:txBody>
      </p:sp>
      <p:sp>
        <p:nvSpPr>
          <p:cNvPr id="3" name="Symbol zastępczy po lewej stronie porównania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1"/>
              <a:t>Kliknij, aby edytować style wzorców tekstu</a:t>
            </a:r>
          </a:p>
        </p:txBody>
      </p:sp>
      <p:sp>
        <p:nvSpPr>
          <p:cNvPr id="4" name="Zawartość — symbol zastępczy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/>
              <a:t>Kliknij, aby edytować style wzorców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12" name="Symbol zastępczy po lewej stronie porównania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pPr lvl="0" rtl="0"/>
            <a:r>
              <a:rPr lang="pl-PL" noProof="1"/>
              <a:t>Kliknij, aby edytować style wzorców tekstu</a:t>
            </a:r>
          </a:p>
        </p:txBody>
      </p:sp>
      <p:sp>
        <p:nvSpPr>
          <p:cNvPr id="8" name="Tekst — symbol zastępczy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/>
              <a:t>Kliknij, aby edytować style wzorców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8E8FD215-79E5-48E4-95DB-2C5E5A1F8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DF905B34-4C18-4A8D-8167-57B7BF03D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że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raz — symbol zastępczy 6">
            <a:extLst>
              <a:ext uri="{FF2B5EF4-FFF2-40B4-BE49-F238E27FC236}">
                <a16:creationId xmlns:a16="http://schemas.microsoft.com/office/drawing/2014/main" id="{FDA3C530-12F9-48FC-BC5E-D34BDC504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4000" y="143999"/>
            <a:ext cx="11905200" cy="6047999"/>
          </a:xfrm>
          <a:solidFill>
            <a:schemeClr val="tx1"/>
          </a:solidFill>
        </p:spPr>
        <p:txBody>
          <a:bodyPr lIns="0" r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noProof="1"/>
              <a:t>Wstaw lub przeciągnij i upuść własne zdjęcie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4900" y="4910452"/>
            <a:ext cx="4101900" cy="773546"/>
          </a:xfrm>
          <a:solidFill>
            <a:schemeClr val="bg1">
              <a:lumMod val="95000"/>
            </a:schemeClr>
          </a:solidFill>
        </p:spPr>
        <p:txBody>
          <a:bodyPr lIns="180000" tIns="72000" rIns="180000" rtlCol="0" anchor="t"/>
          <a:lstStyle>
            <a:lvl1pPr marL="0" indent="0">
              <a:buNone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 noProof="1"/>
              <a:t>Wprowadź podpis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2" name="Numer slajdu — symbol zastępczy 1">
            <a:extLst>
              <a:ext uri="{FF2B5EF4-FFF2-40B4-BE49-F238E27FC236}">
                <a16:creationId xmlns:a16="http://schemas.microsoft.com/office/drawing/2014/main" id="{3EC14527-4DF5-4A98-AE66-C80F3B8E6D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AB05C513-FBE3-4BA7-9084-69899356E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z podziękowani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raz — symbol zastępczy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tx1"/>
          </a:solidFill>
        </p:spPr>
        <p:txBody>
          <a:bodyPr lIns="1764000" rIns="0" rtlCol="0" anchor="ctr"/>
          <a:lstStyle>
            <a:lvl1pPr marL="0" indent="0" algn="l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noProof="1"/>
              <a:t>Wstaw lub przeciągnij i upuść własne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5412" y="360000"/>
            <a:ext cx="4416588" cy="4716572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Dziękujemy!</a:t>
            </a:r>
          </a:p>
        </p:txBody>
      </p:sp>
      <p:sp>
        <p:nvSpPr>
          <p:cNvPr id="3" name="Tekst — symbol zastępczy 5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5413" y="5076572"/>
            <a:ext cx="4416587" cy="1421429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468000" rtlCol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1"/>
              <a:t>.</a:t>
            </a:r>
          </a:p>
        </p:txBody>
      </p:sp>
      <p:sp>
        <p:nvSpPr>
          <p:cNvPr id="20" name="Tekst — symbol zastępczy 6">
            <a:extLst>
              <a:ext uri="{FF2B5EF4-FFF2-40B4-BE49-F238E27FC236}">
                <a16:creationId xmlns:a16="http://schemas.microsoft.com/office/drawing/2014/main" id="{CEB7A85F-8707-4B62-B299-F53931B86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8708" y="5540135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1"/>
              <a:t>Numer telefonu</a:t>
            </a:r>
          </a:p>
        </p:txBody>
      </p:sp>
      <p:sp>
        <p:nvSpPr>
          <p:cNvPr id="21" name="Tekst — symbol zastępczy 7">
            <a:extLst>
              <a:ext uri="{FF2B5EF4-FFF2-40B4-BE49-F238E27FC236}">
                <a16:creationId xmlns:a16="http://schemas.microsoft.com/office/drawing/2014/main" id="{BA4C7E3C-7C17-46E9-928A-D3D505EEA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8708" y="5809779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1"/>
              <a:t>Adres e-mail lub nick w sieci społecznościowej</a:t>
            </a:r>
          </a:p>
        </p:txBody>
      </p:sp>
      <p:sp>
        <p:nvSpPr>
          <p:cNvPr id="22" name="Tekst — symbol zastępczy 8">
            <a:extLst>
              <a:ext uri="{FF2B5EF4-FFF2-40B4-BE49-F238E27FC236}">
                <a16:creationId xmlns:a16="http://schemas.microsoft.com/office/drawing/2014/main" id="{6ADD6EB2-7D8E-4991-87A6-02723731EB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48708" y="6079423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1"/>
              <a:t>Witryna internetowa firmy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1"/>
          </a:p>
        </p:txBody>
      </p:sp>
      <p:sp>
        <p:nvSpPr>
          <p:cNvPr id="23" name="Tekst — symbol zastępczy 6">
            <a:extLst>
              <a:ext uri="{FF2B5EF4-FFF2-40B4-BE49-F238E27FC236}">
                <a16:creationId xmlns:a16="http://schemas.microsoft.com/office/drawing/2014/main" id="{94054031-2BEC-4DA9-90C3-616D2D61A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43550" y="5233270"/>
            <a:ext cx="3396887" cy="196707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1"/>
              <a:t>Imię i nazwisko</a:t>
            </a:r>
          </a:p>
        </p:txBody>
      </p:sp>
    </p:spTree>
    <p:extLst>
      <p:ext uri="{BB962C8B-B14F-4D97-AF65-F5344CB8AC3E}">
        <p14:creationId xmlns:p14="http://schemas.microsoft.com/office/powerpoint/2010/main" val="1606844846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C6726F2C-157B-477E-AD76-8F54126834C2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pl-PL" noProof="1"/>
              <a:t>Kliknij, aby edytować tytuł strony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40000" cy="4377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l-PL" noProof="1"/>
              <a:t>Kliknij, aby edytować style wzorca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74FB90F-5E6B-4508-96BB-939635D11AFF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74A1CB7-B157-440C-BA82-A62890EF3721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EE5B1BAC-5CBE-4B0E-B0AA-1C05EBEE964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id="{168BD16A-5998-4CCA-B0F2-62F67B639A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1"/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Dodaj stopkę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3839907-C37E-4F37-B9BB-92B4A49360E6}"/>
              </a:ext>
            </a:extLst>
          </p:cNvPr>
          <p:cNvSpPr txBox="1"/>
          <p:nvPr userDrawn="1"/>
        </p:nvSpPr>
        <p:spPr>
          <a:xfrm>
            <a:off x="10194026" y="6258973"/>
            <a:ext cx="1577974" cy="427535"/>
          </a:xfrm>
          <a:prstGeom prst="rect">
            <a:avLst/>
          </a:prstGeom>
          <a:noFill/>
        </p:spPr>
        <p:txBody>
          <a:bodyPr wrap="square" lIns="0" tIns="144000" rIns="0" bIns="0" rtlCol="0">
            <a:spAutoFit/>
          </a:bodyPr>
          <a:lstStyle/>
          <a:p>
            <a:pPr algn="ctr" rtl="0">
              <a:lnSpc>
                <a:spcPts val="1100"/>
              </a:lnSpc>
            </a:pPr>
            <a:r>
              <a:rPr lang="pl-PL" sz="2000" b="1" spc="0" noProof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Contoso</a:t>
            </a:r>
            <a:r>
              <a:rPr lang="pl-PL" sz="2000" b="1" spc="0" baseline="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spc="0" baseline="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100" b="0" i="1" spc="6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Pakiety</a:t>
            </a: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5" r:id="rId4"/>
    <p:sldLayoutId id="2147483666" r:id="rId5"/>
    <p:sldLayoutId id="2147483673" r:id="rId6"/>
    <p:sldLayoutId id="2147483659" r:id="rId7"/>
    <p:sldLayoutId id="2147483660" r:id="rId8"/>
    <p:sldLayoutId id="2147483664" r:id="rId9"/>
    <p:sldLayoutId id="2147483650" r:id="rId10"/>
    <p:sldLayoutId id="2147483652" r:id="rId11"/>
    <p:sldLayoutId id="2147483671" r:id="rId12"/>
    <p:sldLayoutId id="2147483656" r:id="rId13"/>
    <p:sldLayoutId id="2147483657" r:id="rId14"/>
    <p:sldLayoutId id="2147483667" r:id="rId15"/>
    <p:sldLayoutId id="2147483668" r:id="rId16"/>
    <p:sldLayoutId id="2147483669" r:id="rId17"/>
    <p:sldLayoutId id="2147483672" r:id="rId18"/>
    <p:sldLayoutId id="2147483654" r:id="rId19"/>
    <p:sldLayoutId id="2147483674" r:id="rId20"/>
    <p:sldLayoutId id="2147483655" r:id="rId21"/>
  </p:sldLayoutIdLst>
  <p:transition spd="slow">
    <p:wheel spokes="1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8.svg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— symbol zastępczy 7" descr="Usłojenie czarnego drewna" title="Usłojenie czarnego drewna">
            <a:extLst>
              <a:ext uri="{FF2B5EF4-FFF2-40B4-BE49-F238E27FC236}">
                <a16:creationId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4000" y="146383"/>
            <a:ext cx="11905200" cy="6565233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noProof="1" smtClean="0"/>
              <a:t>Materiały stosowane </a:t>
            </a:r>
            <a:br>
              <a:rPr lang="pl-PL" noProof="1" smtClean="0"/>
            </a:br>
            <a:r>
              <a:rPr lang="pl-PL" noProof="1" smtClean="0"/>
              <a:t>w technice</a:t>
            </a:r>
            <a:endParaRPr lang="pl-PL" noProof="1"/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rtlCol="0"/>
          <a:lstStyle/>
          <a:p>
            <a:pPr rtl="0"/>
            <a:r>
              <a:rPr lang="pl-PL" noProof="1" smtClean="0"/>
              <a:t>Rodzaje materiałów i ich zastosowanie</a:t>
            </a:r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— symbol zastępczy 8" descr="Pojedynczy fajerwerk od środka" title="Pojedynczy fajerwerk od środka">
            <a:extLst>
              <a:ext uri="{FF2B5EF4-FFF2-40B4-BE49-F238E27FC236}">
                <a16:creationId xmlns:a16="http://schemas.microsoft.com/office/drawing/2014/main" id="{34930B1C-247A-4883-98E4-9A2A3441ED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6853" y="144000"/>
            <a:ext cx="11899494" cy="6060155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779" y="627018"/>
            <a:ext cx="5791517" cy="966651"/>
          </a:xfrm>
        </p:spPr>
        <p:txBody>
          <a:bodyPr rtlCol="0"/>
          <a:lstStyle/>
          <a:p>
            <a:pPr rtl="0"/>
            <a:r>
              <a:rPr lang="pl-PL" noProof="1" smtClean="0"/>
              <a:t>Rodzaje materiałów</a:t>
            </a:r>
            <a:endParaRPr lang="pl-PL" noProof="1"/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779" y="2076687"/>
            <a:ext cx="6745107" cy="3919164"/>
          </a:xfrm>
        </p:spPr>
        <p:txBody>
          <a:bodyPr rtlCol="0"/>
          <a:lstStyle/>
          <a:p>
            <a:pPr algn="l" rtl="0"/>
            <a:r>
              <a:rPr lang="pl-PL" sz="4800" noProof="1" smtClean="0"/>
              <a:t> </a:t>
            </a:r>
            <a:r>
              <a:rPr lang="pl-PL" sz="4800" noProof="1" smtClean="0">
                <a:hlinkClick r:id="rId4" action="ppaction://hlinksldjump"/>
              </a:rPr>
              <a:t>Wszystko o papierze</a:t>
            </a:r>
            <a:endParaRPr lang="pl-PL" sz="4800" noProof="1" smtClean="0"/>
          </a:p>
          <a:p>
            <a:pPr algn="l" rtl="0"/>
            <a:r>
              <a:rPr lang="pl-PL" sz="4800" noProof="1" smtClean="0"/>
              <a:t> Od włókna do ubrania</a:t>
            </a:r>
          </a:p>
          <a:p>
            <a:pPr algn="l" rtl="0"/>
            <a:r>
              <a:rPr lang="pl-PL" sz="4800" noProof="1" smtClean="0"/>
              <a:t> Cenny surowiec drewno</a:t>
            </a:r>
          </a:p>
          <a:p>
            <a:pPr algn="l" rtl="0"/>
            <a:r>
              <a:rPr lang="pl-PL" sz="4800" noProof="1" smtClean="0"/>
              <a:t> Wokół metali</a:t>
            </a:r>
          </a:p>
          <a:p>
            <a:pPr algn="l" rtl="0"/>
            <a:r>
              <a:rPr lang="pl-PL" sz="4800" noProof="1" smtClean="0"/>
              <a:t> Świat tworzyw sztucznych</a:t>
            </a:r>
            <a:endParaRPr lang="pl-PL" sz="4800" noProof="1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White">
          <a:xfrm>
            <a:off x="11677425" y="6322399"/>
            <a:ext cx="370575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pl-PL" noProof="1" smtClean="0"/>
              <a:pPr/>
              <a:t>2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— symbol zastępczy 7" descr="Abstrakcyjna architektura wielokąta" title="Abstrakcyjna architektura wielokąta">
            <a:extLst>
              <a:ext uri="{FF2B5EF4-FFF2-40B4-BE49-F238E27FC236}">
                <a16:creationId xmlns:a16="http://schemas.microsoft.com/office/drawing/2014/main" id="{DA7943F9-B739-42DB-8439-2892A8140F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6916869" y="144000"/>
            <a:ext cx="5275131" cy="6048000"/>
          </a:xfrm>
        </p:spPr>
      </p:pic>
      <p:sp>
        <p:nvSpPr>
          <p:cNvPr id="13" name="Zawartość — symbol zastępczy 12">
            <a:extLst>
              <a:ext uri="{FF2B5EF4-FFF2-40B4-BE49-F238E27FC236}">
                <a16:creationId xmlns:a16="http://schemas.microsoft.com/office/drawing/2014/main" id="{B3B7D2F0-D16B-4916-87C1-9B29D9E765C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82069" y="1236616"/>
            <a:ext cx="5472000" cy="4406539"/>
          </a:xfrm>
        </p:spPr>
        <p:txBody>
          <a:bodyPr rtlCol="0"/>
          <a:lstStyle/>
          <a:p>
            <a:pPr marL="0" indent="0" rtl="0">
              <a:buNone/>
            </a:pPr>
            <a:r>
              <a:rPr lang="pl-PL" sz="3200" noProof="1" smtClean="0"/>
              <a:t>Podstawowym surowcem, z którego otrzymuje się papier, są włókna roślinne</a:t>
            </a:r>
            <a:endParaRPr lang="pl-PL" sz="3200" noProof="1"/>
          </a:p>
          <a:p>
            <a:pPr rtl="0"/>
            <a:r>
              <a:rPr lang="pl-PL" noProof="1" smtClean="0"/>
              <a:t>Jodła, sosna, buk, topola, świerk</a:t>
            </a:r>
          </a:p>
          <a:p>
            <a:pPr rtl="0"/>
            <a:r>
              <a:rPr lang="pl-PL" noProof="1" smtClean="0"/>
              <a:t>Len, konopie, trzcina, bawełna</a:t>
            </a:r>
          </a:p>
          <a:p>
            <a:pPr marL="0" indent="0">
              <a:buNone/>
            </a:pPr>
            <a:r>
              <a:rPr lang="pl-PL" sz="3200" noProof="1" smtClean="0"/>
              <a:t>Surowce wtórne (zużyte materiały)</a:t>
            </a:r>
          </a:p>
          <a:p>
            <a:r>
              <a:rPr lang="pl-PL" noProof="1" smtClean="0"/>
              <a:t>Makulatura (gazety, książki, papierowe opakowania)</a:t>
            </a:r>
          </a:p>
          <a:p>
            <a:r>
              <a:rPr lang="pl-PL" noProof="1" smtClean="0"/>
              <a:t>Fragment tkanin (bawełna len)</a:t>
            </a:r>
          </a:p>
          <a:p>
            <a:pPr marL="0" indent="0">
              <a:buNone/>
            </a:pPr>
            <a:r>
              <a:rPr lang="pl-PL" sz="2800" noProof="1" smtClean="0"/>
              <a:t>W papierni do surowców dodaje się wodę, barwniki, klej i wypełniacze np.kredę</a:t>
            </a:r>
            <a:endParaRPr lang="pl-PL" sz="2800" noProof="1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noProof="1" smtClean="0"/>
              <a:t>Jak powstaje papier</a:t>
            </a:r>
            <a:endParaRPr lang="pl-PL" noProof="1"/>
          </a:p>
        </p:txBody>
      </p:sp>
      <p:sp>
        <p:nvSpPr>
          <p:cNvPr id="25" name="Podtytuł 24">
            <a:extLst>
              <a:ext uri="{FF2B5EF4-FFF2-40B4-BE49-F238E27FC236}">
                <a16:creationId xmlns:a16="http://schemas.microsoft.com/office/drawing/2014/main" id="{66EEB513-467F-4991-82EC-AD68FC132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0" y="4165600"/>
            <a:ext cx="3372329" cy="1074510"/>
          </a:xfrm>
        </p:spPr>
        <p:txBody>
          <a:bodyPr rtlCol="0"/>
          <a:lstStyle/>
          <a:p>
            <a:pPr rtl="0"/>
            <a:r>
              <a:rPr lang="pl-PL" noProof="1" smtClean="0"/>
              <a:t>Od włókien roślinnych, poprzez kadzie, sita do rulonu</a:t>
            </a:r>
            <a:endParaRPr lang="pl-PL" noProof="1"/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White"/>
        <p:txBody>
          <a:bodyPr rtlCol="0"/>
          <a:lstStyle/>
          <a:p>
            <a:pPr rtl="0"/>
            <a:fld id="{19B51A1E-902D-48AF-9020-955120F399B6}" type="slidenum">
              <a:rPr lang="pl-PL" noProof="1" smtClean="0"/>
              <a:pPr rtl="0"/>
              <a:t>3</a:t>
            </a:fld>
            <a:endParaRPr lang="pl-PL" noProof="1"/>
          </a:p>
        </p:txBody>
      </p:sp>
      <p:sp>
        <p:nvSpPr>
          <p:cNvPr id="5" name="Przycisk akcji: Do przodu lub Następny 4">
            <a:hlinkClick r:id="" action="ppaction://hlinkshowjump?jump=nextslide" highlightClick="1"/>
          </p:cNvPr>
          <p:cNvSpPr/>
          <p:nvPr/>
        </p:nvSpPr>
        <p:spPr>
          <a:xfrm>
            <a:off x="8621486" y="6322399"/>
            <a:ext cx="1149531" cy="365125"/>
          </a:xfrm>
          <a:prstGeom prst="actionButtonForwardNex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pl-PL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916869" y="6287414"/>
            <a:ext cx="1835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Przejdź dalej</a:t>
            </a:r>
            <a:endParaRPr lang="pl-P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7491050" y="1699309"/>
            <a:ext cx="3836200" cy="3044399"/>
          </a:xfrm>
        </p:spPr>
        <p:txBody>
          <a:bodyPr/>
          <a:lstStyle/>
          <a:p>
            <a:r>
              <a:rPr lang="pl-PL" dirty="0" smtClean="0"/>
              <a:t>Rodzaje papieru</a:t>
            </a: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7722985" y="3646507"/>
            <a:ext cx="3372329" cy="1657013"/>
          </a:xfrm>
        </p:spPr>
        <p:txBody>
          <a:bodyPr/>
          <a:lstStyle/>
          <a:p>
            <a:r>
              <a:rPr lang="pl-PL" dirty="0" smtClean="0"/>
              <a:t>Papier zwykły</a:t>
            </a:r>
          </a:p>
          <a:p>
            <a:r>
              <a:rPr lang="pl-PL" dirty="0" smtClean="0"/>
              <a:t>Bibuła , krepina</a:t>
            </a:r>
          </a:p>
          <a:p>
            <a:r>
              <a:rPr lang="pl-PL" dirty="0" smtClean="0"/>
              <a:t>Karton</a:t>
            </a:r>
          </a:p>
          <a:p>
            <a:r>
              <a:rPr lang="pl-PL" dirty="0" smtClean="0"/>
              <a:t>tektura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8237" y="627746"/>
            <a:ext cx="2143125" cy="2143125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l-PL" noProof="1" smtClean="0"/>
              <a:pPr rtl="0"/>
              <a:t>4</a:t>
            </a:fld>
            <a:endParaRPr lang="pl-PL" noProof="1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89" y="631964"/>
            <a:ext cx="2956627" cy="2269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0004" y="3323444"/>
            <a:ext cx="3239589" cy="2157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87" y="3323444"/>
            <a:ext cx="3221052" cy="2143464"/>
          </a:xfrm>
          <a:prstGeom prst="rect">
            <a:avLst/>
          </a:prstGeom>
        </p:spPr>
      </p:pic>
      <p:sp>
        <p:nvSpPr>
          <p:cNvPr id="12" name="Przycisk akcji: Strona główna 11">
            <a:hlinkClick r:id="rId8" action="ppaction://hlinksldjump" highlightClick="1"/>
          </p:cNvPr>
          <p:cNvSpPr/>
          <p:nvPr/>
        </p:nvSpPr>
        <p:spPr>
          <a:xfrm>
            <a:off x="8543109" y="6322399"/>
            <a:ext cx="1345474" cy="365125"/>
          </a:xfrm>
          <a:prstGeom prst="actionButtonHome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pl-PL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933374" y="6304906"/>
            <a:ext cx="272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Powrót do spisu treści</a:t>
            </a:r>
            <a:endParaRPr lang="pl-P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14335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7297024" y="983708"/>
            <a:ext cx="3836200" cy="3044399"/>
          </a:xfrm>
        </p:spPr>
        <p:txBody>
          <a:bodyPr/>
          <a:lstStyle/>
          <a:p>
            <a:r>
              <a:rPr lang="pl-PL" dirty="0" smtClean="0"/>
              <a:t>Przykłady tworzyw sztucznych</a:t>
            </a: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7722985" y="3453040"/>
            <a:ext cx="3372329" cy="2137863"/>
          </a:xfrm>
        </p:spPr>
        <p:txBody>
          <a:bodyPr/>
          <a:lstStyle/>
          <a:p>
            <a:r>
              <a:rPr lang="pl-PL" dirty="0" smtClean="0"/>
              <a:t>Butelki na napoje</a:t>
            </a:r>
            <a:endParaRPr lang="pl-PL" dirty="0" smtClean="0"/>
          </a:p>
          <a:p>
            <a:r>
              <a:rPr lang="pl-PL" dirty="0" smtClean="0"/>
              <a:t>Przybory szkolne</a:t>
            </a:r>
            <a:endParaRPr lang="pl-PL" dirty="0" smtClean="0"/>
          </a:p>
          <a:p>
            <a:r>
              <a:rPr lang="pl-PL" dirty="0" smtClean="0"/>
              <a:t>Sprzęt sportowy</a:t>
            </a:r>
            <a:endParaRPr lang="pl-PL" dirty="0" smtClean="0"/>
          </a:p>
          <a:p>
            <a:r>
              <a:rPr lang="pl-PL" dirty="0" smtClean="0"/>
              <a:t>Materiały budowlane</a:t>
            </a:r>
          </a:p>
          <a:p>
            <a:r>
              <a:rPr lang="pl-PL" dirty="0" smtClean="0"/>
              <a:t>……………………….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l-PL" noProof="1" smtClean="0"/>
              <a:pPr rtl="0"/>
              <a:t>5</a:t>
            </a:fld>
            <a:endParaRPr lang="pl-PL" noProof="1"/>
          </a:p>
        </p:txBody>
      </p:sp>
      <p:sp>
        <p:nvSpPr>
          <p:cNvPr id="10" name="Przycisk akcji: Do przodu lub Następny 9">
            <a:hlinkClick r:id="" action="ppaction://hlinkshowjump?jump=nextslide" highlightClick="1"/>
          </p:cNvPr>
          <p:cNvSpPr/>
          <p:nvPr/>
        </p:nvSpPr>
        <p:spPr>
          <a:xfrm>
            <a:off x="8987246" y="6322399"/>
            <a:ext cx="862148" cy="365125"/>
          </a:xfrm>
          <a:prstGeom prst="actionButtonForwardNex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pl-PL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7968343" y="6305532"/>
            <a:ext cx="1449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Koniec</a:t>
            </a:r>
            <a:endParaRPr lang="pl-P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58450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— symbol zastępczy 16" descr="Szybkie poruszanie się w zakrzywionym tunelu" title="Szybkie poruszanie się w zakrzywionym tunelu">
            <a:extLst>
              <a:ext uri="{FF2B5EF4-FFF2-40B4-BE49-F238E27FC236}">
                <a16:creationId xmlns:a16="http://schemas.microsoft.com/office/drawing/2014/main" id="{8F627737-7D1C-4923-A8FA-20DF09D0A2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3" b="23"/>
          <a:stretch>
            <a:fillRect/>
          </a:stretch>
        </p:blipFill>
        <p:spPr/>
      </p:pic>
      <p:sp>
        <p:nvSpPr>
          <p:cNvPr id="13" name="Tytuł 12">
            <a:extLst>
              <a:ext uri="{FF2B5EF4-FFF2-40B4-BE49-F238E27FC236}">
                <a16:creationId xmlns:a16="http://schemas.microsoft.com/office/drawing/2014/main" id="{0C7833EF-F2FC-4C18-9E89-7491D88CF2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noProof="1" smtClean="0"/>
              <a:t>Dziękuję za uwagę</a:t>
            </a:r>
            <a:endParaRPr lang="pl-PL" noProof="1"/>
          </a:p>
        </p:txBody>
      </p:sp>
      <p:sp>
        <p:nvSpPr>
          <p:cNvPr id="14" name="pole projektu">
            <a:extLst>
              <a:ext uri="{FF2B5EF4-FFF2-40B4-BE49-F238E27FC236}">
                <a16:creationId xmlns:a16="http://schemas.microsoft.com/office/drawing/2014/main" id="{C9AEF562-1B88-4933-832C-6BD075D10A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l-PL" noProof="1"/>
              <a:t>Klara Nowicka</a:t>
            </a:r>
          </a:p>
        </p:txBody>
      </p:sp>
      <p:sp>
        <p:nvSpPr>
          <p:cNvPr id="41" name="Tekst — symbol zastępczy 40">
            <a:extLst>
              <a:ext uri="{FF2B5EF4-FFF2-40B4-BE49-F238E27FC236}">
                <a16:creationId xmlns:a16="http://schemas.microsoft.com/office/drawing/2014/main" id="{07F99F3B-CCC1-4F7C-AFCC-BA449F64DB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pl-PL" noProof="1"/>
              <a:t>Klara Nowicka</a:t>
            </a:r>
          </a:p>
        </p:txBody>
      </p:sp>
      <p:pic>
        <p:nvPicPr>
          <p:cNvPr id="8" name="Grafika 7" descr="Użytkownik" title="Ikona — imię i nazwisko osoby prowadzącej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 bwMode="ltGray">
          <a:xfrm>
            <a:off x="11498343" y="5262266"/>
            <a:ext cx="180909" cy="180909"/>
          </a:xfrm>
          <a:prstGeom prst="rect">
            <a:avLst/>
          </a:prstGeom>
        </p:spPr>
      </p:pic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pl-PL" noProof="1"/>
              <a:t>+48 12 34 56 789</a:t>
            </a:r>
          </a:p>
        </p:txBody>
      </p:sp>
      <p:pic>
        <p:nvPicPr>
          <p:cNvPr id="10" name="Grafika 9" descr="Smartfon" title="Ikona — numer telefonu osoby prowadzącej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 bwMode="ltGray">
          <a:xfrm>
            <a:off x="11498343" y="5533246"/>
            <a:ext cx="180909" cy="180909"/>
          </a:xfrm>
          <a:prstGeom prst="rect">
            <a:avLst/>
          </a:prstGeom>
        </p:spPr>
      </p:pic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pl-PL" noProof="1" smtClean="0"/>
              <a:t>klara@gmail.com</a:t>
            </a:r>
            <a:endParaRPr lang="pl-PL" noProof="1"/>
          </a:p>
          <a:p>
            <a:pPr rtl="0"/>
            <a:endParaRPr lang="pl-PL" noProof="1"/>
          </a:p>
        </p:txBody>
      </p:sp>
      <p:pic>
        <p:nvPicPr>
          <p:cNvPr id="9" name="Grafika 8" descr="Koperta" title="Ikona — adres e-mail osoby prowadzącej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 bwMode="ltGray">
          <a:xfrm>
            <a:off x="11498343" y="5804226"/>
            <a:ext cx="180909" cy="18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Custom 131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056AFF"/>
      </a:accent1>
      <a:accent2>
        <a:srgbClr val="FF391E"/>
      </a:accent2>
      <a:accent3>
        <a:srgbClr val="A1CC18"/>
      </a:accent3>
      <a:accent4>
        <a:srgbClr val="FFC000"/>
      </a:accent4>
      <a:accent5>
        <a:srgbClr val="1554B2"/>
      </a:accent5>
      <a:accent6>
        <a:srgbClr val="8BB20C"/>
      </a:accent6>
      <a:hlink>
        <a:srgbClr val="056AFF"/>
      </a:hlink>
      <a:folHlink>
        <a:srgbClr val="056AFF"/>
      </a:folHlink>
    </a:clrScheme>
    <a:fontScheme name="Custom 150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83186">
              <a:schemeClr val="tx1"/>
            </a:gs>
            <a:gs pos="0">
              <a:schemeClr val="accent1">
                <a:alpha val="50000"/>
              </a:schemeClr>
            </a:gs>
            <a:gs pos="46000">
              <a:schemeClr val="accent1">
                <a:lumMod val="50000"/>
                <a:alpha val="90000"/>
              </a:schemeClr>
            </a:gs>
          </a:gsLst>
          <a:lin ang="3600000" scaled="0"/>
        </a:gradFill>
      </a:spPr>
      <a:bodyPr vert="horz" lIns="72000" tIns="180000" rIns="180000" bIns="0" rtlCol="0" anchor="t">
        <a:noAutofit/>
      </a:bodyPr>
      <a:lstStyle>
        <a:defPPr algn="r">
          <a:lnSpc>
            <a:spcPts val="4700"/>
          </a:lnSpc>
          <a:spcBef>
            <a:spcPct val="0"/>
          </a:spcBef>
          <a:defRPr sz="4500">
            <a:solidFill>
              <a:schemeClr val="bg1"/>
            </a:solidFill>
            <a:latin typeface="Rockwell" panose="02060603020205020403" pitchFamily="18" charset="0"/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5909813_TF00564740" id="{B6CAFBD2-351D-4ACA-B191-D6E7C0C4A0A5}" vid="{041C4879-C119-4517-87AD-1DBC178C8169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35D37E-7F4E-4FAA-AEBF-D3016C5066C4}">
  <ds:schemaRefs>
    <ds:schemaRef ds:uri="http://purl.org/dc/terms/"/>
    <ds:schemaRef ds:uri="http://schemas.microsoft.com/office/2006/metadata/properties"/>
    <ds:schemaRef ds:uri="16c05727-aa75-4e4a-9b5f-8a80a1165891"/>
    <ds:schemaRef ds:uri="http://purl.org/dc/elements/1.1/"/>
    <ds:schemaRef ds:uri="http://purl.org/dc/dcmitype/"/>
    <ds:schemaRef ds:uri="http://schemas.microsoft.com/office/infopath/2007/PartnerControls"/>
    <ds:schemaRef ds:uri="71af3243-3dd4-4a8d-8c0d-dd76da1f02a5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54D3619-0FAE-444B-BDB2-2354531561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4B36EA-CF11-40D0-93CA-F9002F3EA3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— ciemne drewno</Template>
  <TotalTime>0</TotalTime>
  <Words>159</Words>
  <Application>Microsoft Office PowerPoint</Application>
  <PresentationFormat>Panoramiczny</PresentationFormat>
  <Paragraphs>44</Paragraphs>
  <Slides>6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Rockwell</vt:lpstr>
      <vt:lpstr>Times New Roman</vt:lpstr>
      <vt:lpstr>Motyw pakietu Office</vt:lpstr>
      <vt:lpstr>Materiały stosowane  w technice</vt:lpstr>
      <vt:lpstr>Rodzaje materiałów</vt:lpstr>
      <vt:lpstr>Jak powstaje papier</vt:lpstr>
      <vt:lpstr>Rodzaje papieru</vt:lpstr>
      <vt:lpstr>Przykłady tworzyw sztucznych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2020-05-03T11:32:38Z</dcterms:created>
  <dcterms:modified xsi:type="dcterms:W3CDTF">2020-05-07T06:57:53Z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