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8C71-E678-41A6-AFE9-D2057FF714F4}" type="datetimeFigureOut">
              <a:rPr lang="pl-PL" smtClean="0"/>
              <a:t>23.04.2020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D30D-B844-408A-856D-E3EB8E7351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111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8C71-E678-41A6-AFE9-D2057FF714F4}" type="datetimeFigureOut">
              <a:rPr lang="pl-PL" smtClean="0"/>
              <a:t>23.04.2020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D30D-B844-408A-856D-E3EB8E7351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32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8C71-E678-41A6-AFE9-D2057FF714F4}" type="datetimeFigureOut">
              <a:rPr lang="pl-PL" smtClean="0"/>
              <a:t>23.04.2020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D30D-B844-408A-856D-E3EB8E7351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939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8C71-E678-41A6-AFE9-D2057FF714F4}" type="datetimeFigureOut">
              <a:rPr lang="pl-PL" smtClean="0"/>
              <a:t>23.04.2020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D30D-B844-408A-856D-E3EB8E7351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858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8C71-E678-41A6-AFE9-D2057FF714F4}" type="datetimeFigureOut">
              <a:rPr lang="pl-PL" smtClean="0"/>
              <a:t>23.04.2020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D30D-B844-408A-856D-E3EB8E7351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5454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8C71-E678-41A6-AFE9-D2057FF714F4}" type="datetimeFigureOut">
              <a:rPr lang="pl-PL" smtClean="0"/>
              <a:t>23.04.2020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D30D-B844-408A-856D-E3EB8E7351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586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8C71-E678-41A6-AFE9-D2057FF714F4}" type="datetimeFigureOut">
              <a:rPr lang="pl-PL" smtClean="0"/>
              <a:t>23.04.2020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D30D-B844-408A-856D-E3EB8E73519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6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8C71-E678-41A6-AFE9-D2057FF714F4}" type="datetimeFigureOut">
              <a:rPr lang="pl-PL" smtClean="0"/>
              <a:t>23.04.2020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D30D-B844-408A-856D-E3EB8E7351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793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8C71-E678-41A6-AFE9-D2057FF714F4}" type="datetimeFigureOut">
              <a:rPr lang="pl-PL" smtClean="0"/>
              <a:t>23.04.2020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D30D-B844-408A-856D-E3EB8E7351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904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8C71-E678-41A6-AFE9-D2057FF714F4}" type="datetimeFigureOut">
              <a:rPr lang="pl-PL" smtClean="0"/>
              <a:t>23.04.2020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l-P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D30D-B844-408A-856D-E3EB8E7351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74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5B58C71-E678-41A6-AFE9-D2057FF714F4}" type="datetimeFigureOut">
              <a:rPr lang="pl-PL" smtClean="0"/>
              <a:t>23.04.2020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D30D-B844-408A-856D-E3EB8E7351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297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5B58C71-E678-41A6-AFE9-D2057FF714F4}" type="datetimeFigureOut">
              <a:rPr lang="pl-PL" smtClean="0"/>
              <a:t>23.04.2020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C7ED30D-B844-408A-856D-E3EB8E7351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460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Husaria Polska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Najlepsza jazda średniowiecznej Europy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7691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Jeździec Husarii</a:t>
            </a:r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968" r="1496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Tak wyglądał żołnierz jazdy polskiej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81358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checker/>
      </p:transition>
    </mc:Choice>
    <mc:Fallback xmlns="">
      <p:transition spd="slow" advClick="0" advTm="4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Husaria w ataku</a:t>
            </a:r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0737" r="3073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2400" dirty="0"/>
              <a:t>Gdy atakowała husaria polska, powodowała wielkie przerażenie u przeciwników.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821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Prezentację wykonał: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232367" y="4289467"/>
            <a:ext cx="5489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Imię Nazwisko</a:t>
            </a:r>
          </a:p>
          <a:p>
            <a:r>
              <a:rPr lang="pl-PL" sz="2800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Szkoła Podstawowa w Grzęsce</a:t>
            </a:r>
            <a:endParaRPr lang="pl-PL" sz="2800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43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checker/>
      </p:transition>
    </mc:Choice>
    <mc:Fallback xmlns="">
      <p:transition spd="slow" advClick="0" advTm="4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xit" presetSubtype="4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25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</p:bldLst>
  </p:timing>
</p:sld>
</file>

<file path=ppt/theme/theme1.xml><?xml version="1.0" encoding="utf-8"?>
<a:theme xmlns:a="http://schemas.openxmlformats.org/drawingml/2006/main" name="Parcel">
  <a:themeElements>
    <a:clrScheme name="Żółty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TM10001115[[fn=Paczka]]</Template>
  <TotalTime>77</TotalTime>
  <Words>36</Words>
  <Application>Microsoft Office PowerPoint</Application>
  <PresentationFormat>Panoramiczny</PresentationFormat>
  <Paragraphs>9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7" baseType="lpstr">
      <vt:lpstr>Arial</vt:lpstr>
      <vt:lpstr>Gill Sans MT</vt:lpstr>
      <vt:lpstr>Parcel</vt:lpstr>
      <vt:lpstr>Husaria Polska</vt:lpstr>
      <vt:lpstr>Jeździec Husarii</vt:lpstr>
      <vt:lpstr>Husaria w ataku</vt:lpstr>
      <vt:lpstr>Prezentację wykonał: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Husaria Polska</dc:title>
  <dc:creator>InformatykaPC</dc:creator>
  <cp:lastModifiedBy>Użytkownik systemu Windows</cp:lastModifiedBy>
  <cp:revision>9</cp:revision>
  <dcterms:created xsi:type="dcterms:W3CDTF">2019-04-05T11:27:02Z</dcterms:created>
  <dcterms:modified xsi:type="dcterms:W3CDTF">2020-04-23T07:11:28Z</dcterms:modified>
</cp:coreProperties>
</file>