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CAB2D-18DB-409A-BB2C-4338BBA1609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A20E3A2-E325-4BAA-8AC4-D2F454BDCF34}">
      <dgm:prSet phldrT="[Tekst]"/>
      <dgm:spPr/>
      <dgm:t>
        <a:bodyPr/>
        <a:lstStyle/>
        <a:p>
          <a:r>
            <a:rPr lang="pl-PL" dirty="0" smtClean="0"/>
            <a:t>Elementy elektroniczne</a:t>
          </a:r>
          <a:endParaRPr lang="pl-PL" dirty="0"/>
        </a:p>
      </dgm:t>
    </dgm:pt>
    <dgm:pt modelId="{7AF71B88-3086-4FD5-8E08-8B6FC3E53145}" type="parTrans" cxnId="{2D7BBBEB-F647-4BD4-8AD7-7C5F1D070FE1}">
      <dgm:prSet/>
      <dgm:spPr/>
      <dgm:t>
        <a:bodyPr/>
        <a:lstStyle/>
        <a:p>
          <a:endParaRPr lang="pl-PL"/>
        </a:p>
      </dgm:t>
    </dgm:pt>
    <dgm:pt modelId="{1D2ACBB0-C786-4B45-88C3-76A54D9D0837}" type="sibTrans" cxnId="{2D7BBBEB-F647-4BD4-8AD7-7C5F1D070FE1}">
      <dgm:prSet/>
      <dgm:spPr/>
      <dgm:t>
        <a:bodyPr/>
        <a:lstStyle/>
        <a:p>
          <a:endParaRPr lang="pl-PL"/>
        </a:p>
      </dgm:t>
    </dgm:pt>
    <dgm:pt modelId="{322F234B-6970-411A-BA82-4B5961629632}">
      <dgm:prSet phldrT="[Tekst]"/>
      <dgm:spPr/>
      <dgm:t>
        <a:bodyPr/>
        <a:lstStyle/>
        <a:p>
          <a:r>
            <a:rPr lang="pl-PL" dirty="0" smtClean="0"/>
            <a:t>Aktywne</a:t>
          </a:r>
          <a:endParaRPr lang="pl-PL" dirty="0"/>
        </a:p>
      </dgm:t>
    </dgm:pt>
    <dgm:pt modelId="{1593F34D-6D9D-47DD-AB50-D100C5145858}" type="parTrans" cxnId="{C88B4563-1F80-4CB8-99A2-7A9B5A1FE90C}">
      <dgm:prSet/>
      <dgm:spPr/>
      <dgm:t>
        <a:bodyPr/>
        <a:lstStyle/>
        <a:p>
          <a:endParaRPr lang="pl-PL"/>
        </a:p>
      </dgm:t>
    </dgm:pt>
    <dgm:pt modelId="{A1F53C1B-BDC0-4EEC-9495-16A3D943E0D4}" type="sibTrans" cxnId="{C88B4563-1F80-4CB8-99A2-7A9B5A1FE90C}">
      <dgm:prSet/>
      <dgm:spPr/>
      <dgm:t>
        <a:bodyPr/>
        <a:lstStyle/>
        <a:p>
          <a:endParaRPr lang="pl-PL"/>
        </a:p>
      </dgm:t>
    </dgm:pt>
    <dgm:pt modelId="{3405F48A-874F-4490-9CC4-5757FB8BAD9F}">
      <dgm:prSet phldrT="[Tekst]"/>
      <dgm:spPr/>
      <dgm:t>
        <a:bodyPr/>
        <a:lstStyle/>
        <a:p>
          <a:r>
            <a:rPr lang="pl-PL" dirty="0" smtClean="0"/>
            <a:t>Tranzystory</a:t>
          </a:r>
          <a:endParaRPr lang="pl-PL" dirty="0"/>
        </a:p>
      </dgm:t>
    </dgm:pt>
    <dgm:pt modelId="{B0CED3FE-1803-48F1-A419-BE3B836C86F5}" type="parTrans" cxnId="{EE2EA8A1-1EEB-4E5A-8BE9-69D9AEBD9150}">
      <dgm:prSet/>
      <dgm:spPr/>
      <dgm:t>
        <a:bodyPr/>
        <a:lstStyle/>
        <a:p>
          <a:endParaRPr lang="pl-PL"/>
        </a:p>
      </dgm:t>
    </dgm:pt>
    <dgm:pt modelId="{F526A490-AD49-44CF-817B-DEA5DCFAE0E4}" type="sibTrans" cxnId="{EE2EA8A1-1EEB-4E5A-8BE9-69D9AEBD9150}">
      <dgm:prSet/>
      <dgm:spPr/>
      <dgm:t>
        <a:bodyPr/>
        <a:lstStyle/>
        <a:p>
          <a:endParaRPr lang="pl-PL"/>
        </a:p>
      </dgm:t>
    </dgm:pt>
    <dgm:pt modelId="{BBB570BD-03B9-4EA0-9CD7-2E8CD7494C4D}">
      <dgm:prSet phldrT="[Tekst]"/>
      <dgm:spPr/>
      <dgm:t>
        <a:bodyPr/>
        <a:lstStyle/>
        <a:p>
          <a:r>
            <a:rPr lang="pl-PL" dirty="0" smtClean="0"/>
            <a:t>Bierne</a:t>
          </a:r>
          <a:endParaRPr lang="pl-PL" dirty="0"/>
        </a:p>
      </dgm:t>
    </dgm:pt>
    <dgm:pt modelId="{BC6AE685-CDC4-4E97-BE62-2531385F273D}" type="parTrans" cxnId="{84BE02ED-A316-4BD3-8D69-936BA25B5773}">
      <dgm:prSet/>
      <dgm:spPr/>
      <dgm:t>
        <a:bodyPr/>
        <a:lstStyle/>
        <a:p>
          <a:endParaRPr lang="pl-PL"/>
        </a:p>
      </dgm:t>
    </dgm:pt>
    <dgm:pt modelId="{4FB1BFC2-B25E-4C59-A6EB-D994752C1D31}" type="sibTrans" cxnId="{84BE02ED-A316-4BD3-8D69-936BA25B5773}">
      <dgm:prSet/>
      <dgm:spPr/>
      <dgm:t>
        <a:bodyPr/>
        <a:lstStyle/>
        <a:p>
          <a:endParaRPr lang="pl-PL"/>
        </a:p>
      </dgm:t>
    </dgm:pt>
    <dgm:pt modelId="{F1C83AE4-AB10-46F1-B083-663D8CED5396}">
      <dgm:prSet phldrT="[Tekst]"/>
      <dgm:spPr/>
      <dgm:t>
        <a:bodyPr/>
        <a:lstStyle/>
        <a:p>
          <a:r>
            <a:rPr lang="pl-PL" dirty="0" smtClean="0"/>
            <a:t>Rezystory</a:t>
          </a:r>
          <a:endParaRPr lang="pl-PL" dirty="0"/>
        </a:p>
      </dgm:t>
    </dgm:pt>
    <dgm:pt modelId="{F302ABEC-0AAD-4F56-8768-345887653BF8}" type="parTrans" cxnId="{4DD1DE7F-2949-47AC-B96A-99885BA80525}">
      <dgm:prSet/>
      <dgm:spPr/>
      <dgm:t>
        <a:bodyPr/>
        <a:lstStyle/>
        <a:p>
          <a:endParaRPr lang="pl-PL"/>
        </a:p>
      </dgm:t>
    </dgm:pt>
    <dgm:pt modelId="{81D36227-3ED0-422E-ADF8-60563A1F691D}" type="sibTrans" cxnId="{4DD1DE7F-2949-47AC-B96A-99885BA80525}">
      <dgm:prSet/>
      <dgm:spPr/>
      <dgm:t>
        <a:bodyPr/>
        <a:lstStyle/>
        <a:p>
          <a:endParaRPr lang="pl-PL"/>
        </a:p>
      </dgm:t>
    </dgm:pt>
    <dgm:pt modelId="{86CA1427-57F4-4D38-BB3F-7FEB9EB85624}">
      <dgm:prSet phldrT="[Tekst]"/>
      <dgm:spPr/>
      <dgm:t>
        <a:bodyPr/>
        <a:lstStyle/>
        <a:p>
          <a:r>
            <a:rPr lang="pl-PL" dirty="0" smtClean="0"/>
            <a:t>Diody</a:t>
          </a:r>
          <a:endParaRPr lang="pl-PL" dirty="0"/>
        </a:p>
      </dgm:t>
    </dgm:pt>
    <dgm:pt modelId="{6FB8D299-CFEC-4BBB-A073-FF3EBCD3A7B5}" type="parTrans" cxnId="{210AC4B6-9D7A-43E1-8E0F-49978A6D5019}">
      <dgm:prSet/>
      <dgm:spPr/>
      <dgm:t>
        <a:bodyPr/>
        <a:lstStyle/>
        <a:p>
          <a:endParaRPr lang="pl-PL"/>
        </a:p>
      </dgm:t>
    </dgm:pt>
    <dgm:pt modelId="{B07C7F6F-F52F-49C2-BF6E-0F81F2D0DE00}" type="sibTrans" cxnId="{210AC4B6-9D7A-43E1-8E0F-49978A6D5019}">
      <dgm:prSet/>
      <dgm:spPr/>
      <dgm:t>
        <a:bodyPr/>
        <a:lstStyle/>
        <a:p>
          <a:endParaRPr lang="pl-PL"/>
        </a:p>
      </dgm:t>
    </dgm:pt>
    <dgm:pt modelId="{9901E262-4C87-410A-AC2D-2ED7432F594E}">
      <dgm:prSet phldrT="[Tekst]"/>
      <dgm:spPr/>
      <dgm:t>
        <a:bodyPr/>
        <a:lstStyle/>
        <a:p>
          <a:r>
            <a:rPr lang="pl-PL" dirty="0" smtClean="0"/>
            <a:t>Układy scalone</a:t>
          </a:r>
          <a:endParaRPr lang="pl-PL" dirty="0"/>
        </a:p>
      </dgm:t>
    </dgm:pt>
    <dgm:pt modelId="{0D2905FE-68D1-4D98-9D6C-9A45ED097B9E}" type="parTrans" cxnId="{5EF403D2-6C14-4C9F-ACF3-1F5DA05F2BBD}">
      <dgm:prSet/>
      <dgm:spPr/>
      <dgm:t>
        <a:bodyPr/>
        <a:lstStyle/>
        <a:p>
          <a:endParaRPr lang="pl-PL"/>
        </a:p>
      </dgm:t>
    </dgm:pt>
    <dgm:pt modelId="{29FB1A42-4C33-49A3-83B0-8BC4235034C5}" type="sibTrans" cxnId="{5EF403D2-6C14-4C9F-ACF3-1F5DA05F2BBD}">
      <dgm:prSet/>
      <dgm:spPr/>
      <dgm:t>
        <a:bodyPr/>
        <a:lstStyle/>
        <a:p>
          <a:endParaRPr lang="pl-PL"/>
        </a:p>
      </dgm:t>
    </dgm:pt>
    <dgm:pt modelId="{BDA7F388-32B6-4078-939F-15B85C0293B5}">
      <dgm:prSet phldrT="[Tekst]"/>
      <dgm:spPr/>
      <dgm:t>
        <a:bodyPr/>
        <a:lstStyle/>
        <a:p>
          <a:r>
            <a:rPr lang="pl-PL" dirty="0" smtClean="0"/>
            <a:t>Kondensatory</a:t>
          </a:r>
          <a:endParaRPr lang="pl-PL" dirty="0"/>
        </a:p>
      </dgm:t>
    </dgm:pt>
    <dgm:pt modelId="{4330EDE8-B6D8-4DDA-B398-EEC1143658E9}" type="parTrans" cxnId="{0480D99D-0EC7-40C8-91A0-14ED37FA053A}">
      <dgm:prSet/>
      <dgm:spPr/>
      <dgm:t>
        <a:bodyPr/>
        <a:lstStyle/>
        <a:p>
          <a:endParaRPr lang="pl-PL"/>
        </a:p>
      </dgm:t>
    </dgm:pt>
    <dgm:pt modelId="{E432F60D-81A2-436F-ADFC-FFC039E7BFD5}" type="sibTrans" cxnId="{0480D99D-0EC7-40C8-91A0-14ED37FA053A}">
      <dgm:prSet/>
      <dgm:spPr/>
      <dgm:t>
        <a:bodyPr/>
        <a:lstStyle/>
        <a:p>
          <a:endParaRPr lang="pl-PL"/>
        </a:p>
      </dgm:t>
    </dgm:pt>
    <dgm:pt modelId="{91C2457E-5580-4708-915E-B83449FAF004}">
      <dgm:prSet phldrT="[Tekst]"/>
      <dgm:spPr/>
      <dgm:t>
        <a:bodyPr/>
        <a:lstStyle/>
        <a:p>
          <a:r>
            <a:rPr lang="pl-PL" dirty="0" smtClean="0"/>
            <a:t>Cewki</a:t>
          </a:r>
          <a:endParaRPr lang="pl-PL" dirty="0"/>
        </a:p>
      </dgm:t>
    </dgm:pt>
    <dgm:pt modelId="{BF38A131-00AB-457F-98E6-6D34D264AC8D}" type="parTrans" cxnId="{192AB172-DB61-493D-AD39-79E6722EEE28}">
      <dgm:prSet/>
      <dgm:spPr/>
      <dgm:t>
        <a:bodyPr/>
        <a:lstStyle/>
        <a:p>
          <a:endParaRPr lang="pl-PL"/>
        </a:p>
      </dgm:t>
    </dgm:pt>
    <dgm:pt modelId="{8DF710E4-2039-49D7-9056-A1E09C66BB64}" type="sibTrans" cxnId="{192AB172-DB61-493D-AD39-79E6722EEE28}">
      <dgm:prSet/>
      <dgm:spPr/>
      <dgm:t>
        <a:bodyPr/>
        <a:lstStyle/>
        <a:p>
          <a:endParaRPr lang="pl-PL"/>
        </a:p>
      </dgm:t>
    </dgm:pt>
    <dgm:pt modelId="{042E7E7F-9C33-494B-B274-335D1DAF638C}" type="pres">
      <dgm:prSet presAssocID="{72CCAB2D-18DB-409A-BB2C-4338BBA1609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E9C4598E-D0F7-49DF-BE28-8BB872E4458A}" type="pres">
      <dgm:prSet presAssocID="{4A20E3A2-E325-4BAA-8AC4-D2F454BDCF34}" presName="hierRoot1" presStyleCnt="0"/>
      <dgm:spPr/>
    </dgm:pt>
    <dgm:pt modelId="{D1CE8350-0D4D-46B5-87CA-02074B2F48CB}" type="pres">
      <dgm:prSet presAssocID="{4A20E3A2-E325-4BAA-8AC4-D2F454BDCF34}" presName="composite" presStyleCnt="0"/>
      <dgm:spPr/>
    </dgm:pt>
    <dgm:pt modelId="{73ACAE40-8396-4B1B-9C37-A3EB989DCE11}" type="pres">
      <dgm:prSet presAssocID="{4A20E3A2-E325-4BAA-8AC4-D2F454BDCF34}" presName="background" presStyleLbl="node0" presStyleIdx="0" presStyleCnt="1"/>
      <dgm:spPr/>
    </dgm:pt>
    <dgm:pt modelId="{28358AE0-895F-4F60-8EBB-0C4F1C765D19}" type="pres">
      <dgm:prSet presAssocID="{4A20E3A2-E325-4BAA-8AC4-D2F454BDCF3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ADA2C1B-1649-49C4-93B7-6FC29A49348E}" type="pres">
      <dgm:prSet presAssocID="{4A20E3A2-E325-4BAA-8AC4-D2F454BDCF34}" presName="hierChild2" presStyleCnt="0"/>
      <dgm:spPr/>
    </dgm:pt>
    <dgm:pt modelId="{8B22FAA1-F224-43FF-B588-DFBC5AB9411A}" type="pres">
      <dgm:prSet presAssocID="{1593F34D-6D9D-47DD-AB50-D100C5145858}" presName="Name10" presStyleLbl="parChTrans1D2" presStyleIdx="0" presStyleCnt="2"/>
      <dgm:spPr/>
      <dgm:t>
        <a:bodyPr/>
        <a:lstStyle/>
        <a:p>
          <a:endParaRPr lang="pl-PL"/>
        </a:p>
      </dgm:t>
    </dgm:pt>
    <dgm:pt modelId="{C2D22BF6-9326-41A8-8D3F-22DE7DF21D8F}" type="pres">
      <dgm:prSet presAssocID="{322F234B-6970-411A-BA82-4B5961629632}" presName="hierRoot2" presStyleCnt="0"/>
      <dgm:spPr/>
    </dgm:pt>
    <dgm:pt modelId="{F9DCE9B5-5E43-4F4F-94BC-C78C04704CB2}" type="pres">
      <dgm:prSet presAssocID="{322F234B-6970-411A-BA82-4B5961629632}" presName="composite2" presStyleCnt="0"/>
      <dgm:spPr/>
    </dgm:pt>
    <dgm:pt modelId="{8F981697-CB2F-454C-AE2D-E193B39C76D1}" type="pres">
      <dgm:prSet presAssocID="{322F234B-6970-411A-BA82-4B5961629632}" presName="background2" presStyleLbl="node2" presStyleIdx="0" presStyleCnt="2"/>
      <dgm:spPr/>
    </dgm:pt>
    <dgm:pt modelId="{754A8C7C-D74F-44B3-A5CD-6A6605BB13FB}" type="pres">
      <dgm:prSet presAssocID="{322F234B-6970-411A-BA82-4B596162963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D91B68E-4392-49E1-9F08-B16F8607D63D}" type="pres">
      <dgm:prSet presAssocID="{322F234B-6970-411A-BA82-4B5961629632}" presName="hierChild3" presStyleCnt="0"/>
      <dgm:spPr/>
    </dgm:pt>
    <dgm:pt modelId="{ABAABA2F-B11B-4565-BFBE-F5C5A4AA01EE}" type="pres">
      <dgm:prSet presAssocID="{B0CED3FE-1803-48F1-A419-BE3B836C86F5}" presName="Name17" presStyleLbl="parChTrans1D3" presStyleIdx="0" presStyleCnt="6"/>
      <dgm:spPr/>
      <dgm:t>
        <a:bodyPr/>
        <a:lstStyle/>
        <a:p>
          <a:endParaRPr lang="pl-PL"/>
        </a:p>
      </dgm:t>
    </dgm:pt>
    <dgm:pt modelId="{4B0971DA-19EE-436E-924C-BBFD0E2013FE}" type="pres">
      <dgm:prSet presAssocID="{3405F48A-874F-4490-9CC4-5757FB8BAD9F}" presName="hierRoot3" presStyleCnt="0"/>
      <dgm:spPr/>
    </dgm:pt>
    <dgm:pt modelId="{1FBE97C7-00D5-47AB-AA5C-80937B95BC27}" type="pres">
      <dgm:prSet presAssocID="{3405F48A-874F-4490-9CC4-5757FB8BAD9F}" presName="composite3" presStyleCnt="0"/>
      <dgm:spPr/>
    </dgm:pt>
    <dgm:pt modelId="{663F84C5-1C1F-4E4D-92CF-364E1B38C3DF}" type="pres">
      <dgm:prSet presAssocID="{3405F48A-874F-4490-9CC4-5757FB8BAD9F}" presName="background3" presStyleLbl="node3" presStyleIdx="0" presStyleCnt="6"/>
      <dgm:spPr/>
    </dgm:pt>
    <dgm:pt modelId="{55DD5F59-DE27-401E-8853-165F2C591319}" type="pres">
      <dgm:prSet presAssocID="{3405F48A-874F-4490-9CC4-5757FB8BAD9F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4343622-B992-414B-BB56-41547F6E0AB8}" type="pres">
      <dgm:prSet presAssocID="{3405F48A-874F-4490-9CC4-5757FB8BAD9F}" presName="hierChild4" presStyleCnt="0"/>
      <dgm:spPr/>
    </dgm:pt>
    <dgm:pt modelId="{5A4D96C2-C289-4685-B880-1E511F947938}" type="pres">
      <dgm:prSet presAssocID="{6FB8D299-CFEC-4BBB-A073-FF3EBCD3A7B5}" presName="Name17" presStyleLbl="parChTrans1D3" presStyleIdx="1" presStyleCnt="6"/>
      <dgm:spPr/>
      <dgm:t>
        <a:bodyPr/>
        <a:lstStyle/>
        <a:p>
          <a:endParaRPr lang="pl-PL"/>
        </a:p>
      </dgm:t>
    </dgm:pt>
    <dgm:pt modelId="{B9E07383-8832-4081-8487-4F59EEB00180}" type="pres">
      <dgm:prSet presAssocID="{86CA1427-57F4-4D38-BB3F-7FEB9EB85624}" presName="hierRoot3" presStyleCnt="0"/>
      <dgm:spPr/>
    </dgm:pt>
    <dgm:pt modelId="{518B242B-E184-4145-9103-8DA9435E1C7B}" type="pres">
      <dgm:prSet presAssocID="{86CA1427-57F4-4D38-BB3F-7FEB9EB85624}" presName="composite3" presStyleCnt="0"/>
      <dgm:spPr/>
    </dgm:pt>
    <dgm:pt modelId="{99A5666C-D4DC-4C5A-A8F9-AD267F3F3ADA}" type="pres">
      <dgm:prSet presAssocID="{86CA1427-57F4-4D38-BB3F-7FEB9EB85624}" presName="background3" presStyleLbl="node3" presStyleIdx="1" presStyleCnt="6"/>
      <dgm:spPr/>
    </dgm:pt>
    <dgm:pt modelId="{99C66E9D-3841-406E-ACC0-D544DDDE3EF7}" type="pres">
      <dgm:prSet presAssocID="{86CA1427-57F4-4D38-BB3F-7FEB9EB85624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8ADF39D-BD11-4706-BD06-9695201B01BE}" type="pres">
      <dgm:prSet presAssocID="{86CA1427-57F4-4D38-BB3F-7FEB9EB85624}" presName="hierChild4" presStyleCnt="0"/>
      <dgm:spPr/>
    </dgm:pt>
    <dgm:pt modelId="{DE00B072-B028-49F8-8859-B4F284F497EE}" type="pres">
      <dgm:prSet presAssocID="{0D2905FE-68D1-4D98-9D6C-9A45ED097B9E}" presName="Name17" presStyleLbl="parChTrans1D3" presStyleIdx="2" presStyleCnt="6"/>
      <dgm:spPr/>
      <dgm:t>
        <a:bodyPr/>
        <a:lstStyle/>
        <a:p>
          <a:endParaRPr lang="pl-PL"/>
        </a:p>
      </dgm:t>
    </dgm:pt>
    <dgm:pt modelId="{7B1BDFB9-6852-40A2-8BED-5642DC94A677}" type="pres">
      <dgm:prSet presAssocID="{9901E262-4C87-410A-AC2D-2ED7432F594E}" presName="hierRoot3" presStyleCnt="0"/>
      <dgm:spPr/>
    </dgm:pt>
    <dgm:pt modelId="{AF32A3F7-0157-496C-87C5-E520F064CA60}" type="pres">
      <dgm:prSet presAssocID="{9901E262-4C87-410A-AC2D-2ED7432F594E}" presName="composite3" presStyleCnt="0"/>
      <dgm:spPr/>
    </dgm:pt>
    <dgm:pt modelId="{05922F05-DC0C-4472-8158-AB5826E0F45C}" type="pres">
      <dgm:prSet presAssocID="{9901E262-4C87-410A-AC2D-2ED7432F594E}" presName="background3" presStyleLbl="node3" presStyleIdx="2" presStyleCnt="6"/>
      <dgm:spPr/>
    </dgm:pt>
    <dgm:pt modelId="{7ED856C7-E768-4C6D-A131-5AC80DA47190}" type="pres">
      <dgm:prSet presAssocID="{9901E262-4C87-410A-AC2D-2ED7432F594E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892AF3D-66DF-4462-892A-5B7EDB2F453A}" type="pres">
      <dgm:prSet presAssocID="{9901E262-4C87-410A-AC2D-2ED7432F594E}" presName="hierChild4" presStyleCnt="0"/>
      <dgm:spPr/>
    </dgm:pt>
    <dgm:pt modelId="{D56DABDF-6DC3-4922-98A5-C3B462C9A884}" type="pres">
      <dgm:prSet presAssocID="{BC6AE685-CDC4-4E97-BE62-2531385F273D}" presName="Name10" presStyleLbl="parChTrans1D2" presStyleIdx="1" presStyleCnt="2"/>
      <dgm:spPr/>
      <dgm:t>
        <a:bodyPr/>
        <a:lstStyle/>
        <a:p>
          <a:endParaRPr lang="pl-PL"/>
        </a:p>
      </dgm:t>
    </dgm:pt>
    <dgm:pt modelId="{DF0D9994-7954-4B59-BAA8-AB100B2FDA8D}" type="pres">
      <dgm:prSet presAssocID="{BBB570BD-03B9-4EA0-9CD7-2E8CD7494C4D}" presName="hierRoot2" presStyleCnt="0"/>
      <dgm:spPr/>
    </dgm:pt>
    <dgm:pt modelId="{09A8C220-BB06-43DA-8759-CC6D145D7562}" type="pres">
      <dgm:prSet presAssocID="{BBB570BD-03B9-4EA0-9CD7-2E8CD7494C4D}" presName="composite2" presStyleCnt="0"/>
      <dgm:spPr/>
    </dgm:pt>
    <dgm:pt modelId="{CB40503F-64CA-4460-ABBB-18877C7CE706}" type="pres">
      <dgm:prSet presAssocID="{BBB570BD-03B9-4EA0-9CD7-2E8CD7494C4D}" presName="background2" presStyleLbl="node2" presStyleIdx="1" presStyleCnt="2"/>
      <dgm:spPr/>
    </dgm:pt>
    <dgm:pt modelId="{473AA553-1AC7-46F1-930D-3E6CFB0D254B}" type="pres">
      <dgm:prSet presAssocID="{BBB570BD-03B9-4EA0-9CD7-2E8CD7494C4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1858C6F-711A-49B8-8C9D-F20C6A5CDE04}" type="pres">
      <dgm:prSet presAssocID="{BBB570BD-03B9-4EA0-9CD7-2E8CD7494C4D}" presName="hierChild3" presStyleCnt="0"/>
      <dgm:spPr/>
    </dgm:pt>
    <dgm:pt modelId="{B124C196-1D42-45BA-82D5-C0B9408B6074}" type="pres">
      <dgm:prSet presAssocID="{F302ABEC-0AAD-4F56-8768-345887653BF8}" presName="Name17" presStyleLbl="parChTrans1D3" presStyleIdx="3" presStyleCnt="6"/>
      <dgm:spPr/>
      <dgm:t>
        <a:bodyPr/>
        <a:lstStyle/>
        <a:p>
          <a:endParaRPr lang="pl-PL"/>
        </a:p>
      </dgm:t>
    </dgm:pt>
    <dgm:pt modelId="{59999EB1-7042-4587-8495-82550F237BE3}" type="pres">
      <dgm:prSet presAssocID="{F1C83AE4-AB10-46F1-B083-663D8CED5396}" presName="hierRoot3" presStyleCnt="0"/>
      <dgm:spPr/>
    </dgm:pt>
    <dgm:pt modelId="{9FE13B47-7B34-4E45-9953-B21C871013B5}" type="pres">
      <dgm:prSet presAssocID="{F1C83AE4-AB10-46F1-B083-663D8CED5396}" presName="composite3" presStyleCnt="0"/>
      <dgm:spPr/>
    </dgm:pt>
    <dgm:pt modelId="{21E07A6E-31E0-4FF7-83E2-7FCA5041F825}" type="pres">
      <dgm:prSet presAssocID="{F1C83AE4-AB10-46F1-B083-663D8CED5396}" presName="background3" presStyleLbl="node3" presStyleIdx="3" presStyleCnt="6"/>
      <dgm:spPr/>
    </dgm:pt>
    <dgm:pt modelId="{AE7FC5C6-4189-4813-B7F6-198F4721C8AC}" type="pres">
      <dgm:prSet presAssocID="{F1C83AE4-AB10-46F1-B083-663D8CED5396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D774847-1480-448D-AAAD-848D3D74D5B2}" type="pres">
      <dgm:prSet presAssocID="{F1C83AE4-AB10-46F1-B083-663D8CED5396}" presName="hierChild4" presStyleCnt="0"/>
      <dgm:spPr/>
    </dgm:pt>
    <dgm:pt modelId="{ED08799E-B3D8-4911-A92F-D5D2C441AACC}" type="pres">
      <dgm:prSet presAssocID="{4330EDE8-B6D8-4DDA-B398-EEC1143658E9}" presName="Name17" presStyleLbl="parChTrans1D3" presStyleIdx="4" presStyleCnt="6"/>
      <dgm:spPr/>
      <dgm:t>
        <a:bodyPr/>
        <a:lstStyle/>
        <a:p>
          <a:endParaRPr lang="pl-PL"/>
        </a:p>
      </dgm:t>
    </dgm:pt>
    <dgm:pt modelId="{9BD4B6D0-C655-4D65-BE31-2A5D592EDCEA}" type="pres">
      <dgm:prSet presAssocID="{BDA7F388-32B6-4078-939F-15B85C0293B5}" presName="hierRoot3" presStyleCnt="0"/>
      <dgm:spPr/>
    </dgm:pt>
    <dgm:pt modelId="{2CB374C2-40A7-4DE6-9B6D-FB5C4C353A96}" type="pres">
      <dgm:prSet presAssocID="{BDA7F388-32B6-4078-939F-15B85C0293B5}" presName="composite3" presStyleCnt="0"/>
      <dgm:spPr/>
    </dgm:pt>
    <dgm:pt modelId="{00329874-F3F9-4522-A36F-18A1D55D84CD}" type="pres">
      <dgm:prSet presAssocID="{BDA7F388-32B6-4078-939F-15B85C0293B5}" presName="background3" presStyleLbl="node3" presStyleIdx="4" presStyleCnt="6"/>
      <dgm:spPr/>
    </dgm:pt>
    <dgm:pt modelId="{FDAFDCF5-A470-4E1E-9E37-1CD636DE3AC0}" type="pres">
      <dgm:prSet presAssocID="{BDA7F388-32B6-4078-939F-15B85C0293B5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9166762-FF28-4C12-8900-30B55CD9C837}" type="pres">
      <dgm:prSet presAssocID="{BDA7F388-32B6-4078-939F-15B85C0293B5}" presName="hierChild4" presStyleCnt="0"/>
      <dgm:spPr/>
    </dgm:pt>
    <dgm:pt modelId="{55FB5E5D-C840-440D-8D36-52BEBCB56DC0}" type="pres">
      <dgm:prSet presAssocID="{BF38A131-00AB-457F-98E6-6D34D264AC8D}" presName="Name17" presStyleLbl="parChTrans1D3" presStyleIdx="5" presStyleCnt="6"/>
      <dgm:spPr/>
      <dgm:t>
        <a:bodyPr/>
        <a:lstStyle/>
        <a:p>
          <a:endParaRPr lang="pl-PL"/>
        </a:p>
      </dgm:t>
    </dgm:pt>
    <dgm:pt modelId="{8DA2EE34-0C1D-4A38-9F1F-4992FAF0C854}" type="pres">
      <dgm:prSet presAssocID="{91C2457E-5580-4708-915E-B83449FAF004}" presName="hierRoot3" presStyleCnt="0"/>
      <dgm:spPr/>
    </dgm:pt>
    <dgm:pt modelId="{E2C04BE8-CC45-4C67-B06D-C09EB325DDD0}" type="pres">
      <dgm:prSet presAssocID="{91C2457E-5580-4708-915E-B83449FAF004}" presName="composite3" presStyleCnt="0"/>
      <dgm:spPr/>
    </dgm:pt>
    <dgm:pt modelId="{038977DE-977E-4053-AD31-D2B6520FA369}" type="pres">
      <dgm:prSet presAssocID="{91C2457E-5580-4708-915E-B83449FAF004}" presName="background3" presStyleLbl="node3" presStyleIdx="5" presStyleCnt="6"/>
      <dgm:spPr/>
    </dgm:pt>
    <dgm:pt modelId="{0CEF7650-55FA-4086-BE66-B1EA1A72CABB}" type="pres">
      <dgm:prSet presAssocID="{91C2457E-5580-4708-915E-B83449FAF004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08E3505-8E74-4E43-9808-29B6D2FDDB91}" type="pres">
      <dgm:prSet presAssocID="{91C2457E-5580-4708-915E-B83449FAF004}" presName="hierChild4" presStyleCnt="0"/>
      <dgm:spPr/>
    </dgm:pt>
  </dgm:ptLst>
  <dgm:cxnLst>
    <dgm:cxn modelId="{50EEA859-6690-490E-9440-8621E31EB037}" type="presOf" srcId="{4330EDE8-B6D8-4DDA-B398-EEC1143658E9}" destId="{ED08799E-B3D8-4911-A92F-D5D2C441AACC}" srcOrd="0" destOrd="0" presId="urn:microsoft.com/office/officeart/2005/8/layout/hierarchy1"/>
    <dgm:cxn modelId="{FE989068-E349-4BDA-BB59-C7BDB8ABCEF3}" type="presOf" srcId="{91C2457E-5580-4708-915E-B83449FAF004}" destId="{0CEF7650-55FA-4086-BE66-B1EA1A72CABB}" srcOrd="0" destOrd="0" presId="urn:microsoft.com/office/officeart/2005/8/layout/hierarchy1"/>
    <dgm:cxn modelId="{B39A6639-11F6-4C5B-A18F-76F04721BF64}" type="presOf" srcId="{BF38A131-00AB-457F-98E6-6D34D264AC8D}" destId="{55FB5E5D-C840-440D-8D36-52BEBCB56DC0}" srcOrd="0" destOrd="0" presId="urn:microsoft.com/office/officeart/2005/8/layout/hierarchy1"/>
    <dgm:cxn modelId="{4D2CFBCD-12F5-4981-81FB-BBAEB9578462}" type="presOf" srcId="{4A20E3A2-E325-4BAA-8AC4-D2F454BDCF34}" destId="{28358AE0-895F-4F60-8EBB-0C4F1C765D19}" srcOrd="0" destOrd="0" presId="urn:microsoft.com/office/officeart/2005/8/layout/hierarchy1"/>
    <dgm:cxn modelId="{F439C4FE-7720-42EB-9836-738B0B6A10A9}" type="presOf" srcId="{B0CED3FE-1803-48F1-A419-BE3B836C86F5}" destId="{ABAABA2F-B11B-4565-BFBE-F5C5A4AA01EE}" srcOrd="0" destOrd="0" presId="urn:microsoft.com/office/officeart/2005/8/layout/hierarchy1"/>
    <dgm:cxn modelId="{1B6429AC-0F63-4921-9EB7-C47AF29F138B}" type="presOf" srcId="{0D2905FE-68D1-4D98-9D6C-9A45ED097B9E}" destId="{DE00B072-B028-49F8-8859-B4F284F497EE}" srcOrd="0" destOrd="0" presId="urn:microsoft.com/office/officeart/2005/8/layout/hierarchy1"/>
    <dgm:cxn modelId="{5EF403D2-6C14-4C9F-ACF3-1F5DA05F2BBD}" srcId="{322F234B-6970-411A-BA82-4B5961629632}" destId="{9901E262-4C87-410A-AC2D-2ED7432F594E}" srcOrd="2" destOrd="0" parTransId="{0D2905FE-68D1-4D98-9D6C-9A45ED097B9E}" sibTransId="{29FB1A42-4C33-49A3-83B0-8BC4235034C5}"/>
    <dgm:cxn modelId="{0480D99D-0EC7-40C8-91A0-14ED37FA053A}" srcId="{BBB570BD-03B9-4EA0-9CD7-2E8CD7494C4D}" destId="{BDA7F388-32B6-4078-939F-15B85C0293B5}" srcOrd="1" destOrd="0" parTransId="{4330EDE8-B6D8-4DDA-B398-EEC1143658E9}" sibTransId="{E432F60D-81A2-436F-ADFC-FFC039E7BFD5}"/>
    <dgm:cxn modelId="{9FCF2D36-B77E-47C2-9194-048F147D9BD6}" type="presOf" srcId="{F302ABEC-0AAD-4F56-8768-345887653BF8}" destId="{B124C196-1D42-45BA-82D5-C0B9408B6074}" srcOrd="0" destOrd="0" presId="urn:microsoft.com/office/officeart/2005/8/layout/hierarchy1"/>
    <dgm:cxn modelId="{210AC4B6-9D7A-43E1-8E0F-49978A6D5019}" srcId="{322F234B-6970-411A-BA82-4B5961629632}" destId="{86CA1427-57F4-4D38-BB3F-7FEB9EB85624}" srcOrd="1" destOrd="0" parTransId="{6FB8D299-CFEC-4BBB-A073-FF3EBCD3A7B5}" sibTransId="{B07C7F6F-F52F-49C2-BF6E-0F81F2D0DE00}"/>
    <dgm:cxn modelId="{9949BA74-1BC2-4CF8-9298-41FB18680D15}" type="presOf" srcId="{322F234B-6970-411A-BA82-4B5961629632}" destId="{754A8C7C-D74F-44B3-A5CD-6A6605BB13FB}" srcOrd="0" destOrd="0" presId="urn:microsoft.com/office/officeart/2005/8/layout/hierarchy1"/>
    <dgm:cxn modelId="{A08388CB-7315-4D68-AEE0-4BF9B57A3FA0}" type="presOf" srcId="{86CA1427-57F4-4D38-BB3F-7FEB9EB85624}" destId="{99C66E9D-3841-406E-ACC0-D544DDDE3EF7}" srcOrd="0" destOrd="0" presId="urn:microsoft.com/office/officeart/2005/8/layout/hierarchy1"/>
    <dgm:cxn modelId="{5C495039-3C95-466C-96DC-81C8C1B640A5}" type="presOf" srcId="{F1C83AE4-AB10-46F1-B083-663D8CED5396}" destId="{AE7FC5C6-4189-4813-B7F6-198F4721C8AC}" srcOrd="0" destOrd="0" presId="urn:microsoft.com/office/officeart/2005/8/layout/hierarchy1"/>
    <dgm:cxn modelId="{B5DB0BAA-C19A-4B63-B8DB-11B418D7181B}" type="presOf" srcId="{BBB570BD-03B9-4EA0-9CD7-2E8CD7494C4D}" destId="{473AA553-1AC7-46F1-930D-3E6CFB0D254B}" srcOrd="0" destOrd="0" presId="urn:microsoft.com/office/officeart/2005/8/layout/hierarchy1"/>
    <dgm:cxn modelId="{3A4C4301-45A7-4F3A-9A77-174960BFDA38}" type="presOf" srcId="{9901E262-4C87-410A-AC2D-2ED7432F594E}" destId="{7ED856C7-E768-4C6D-A131-5AC80DA47190}" srcOrd="0" destOrd="0" presId="urn:microsoft.com/office/officeart/2005/8/layout/hierarchy1"/>
    <dgm:cxn modelId="{B54DA3F8-358C-4696-A785-895CAD74E499}" type="presOf" srcId="{BC6AE685-CDC4-4E97-BE62-2531385F273D}" destId="{D56DABDF-6DC3-4922-98A5-C3B462C9A884}" srcOrd="0" destOrd="0" presId="urn:microsoft.com/office/officeart/2005/8/layout/hierarchy1"/>
    <dgm:cxn modelId="{2D7BBBEB-F647-4BD4-8AD7-7C5F1D070FE1}" srcId="{72CCAB2D-18DB-409A-BB2C-4338BBA1609F}" destId="{4A20E3A2-E325-4BAA-8AC4-D2F454BDCF34}" srcOrd="0" destOrd="0" parTransId="{7AF71B88-3086-4FD5-8E08-8B6FC3E53145}" sibTransId="{1D2ACBB0-C786-4B45-88C3-76A54D9D0837}"/>
    <dgm:cxn modelId="{EE2EA8A1-1EEB-4E5A-8BE9-69D9AEBD9150}" srcId="{322F234B-6970-411A-BA82-4B5961629632}" destId="{3405F48A-874F-4490-9CC4-5757FB8BAD9F}" srcOrd="0" destOrd="0" parTransId="{B0CED3FE-1803-48F1-A419-BE3B836C86F5}" sibTransId="{F526A490-AD49-44CF-817B-DEA5DCFAE0E4}"/>
    <dgm:cxn modelId="{2C6ABF32-068A-4B43-8B7A-73354192BC7F}" type="presOf" srcId="{1593F34D-6D9D-47DD-AB50-D100C5145858}" destId="{8B22FAA1-F224-43FF-B588-DFBC5AB9411A}" srcOrd="0" destOrd="0" presId="urn:microsoft.com/office/officeart/2005/8/layout/hierarchy1"/>
    <dgm:cxn modelId="{84BE02ED-A316-4BD3-8D69-936BA25B5773}" srcId="{4A20E3A2-E325-4BAA-8AC4-D2F454BDCF34}" destId="{BBB570BD-03B9-4EA0-9CD7-2E8CD7494C4D}" srcOrd="1" destOrd="0" parTransId="{BC6AE685-CDC4-4E97-BE62-2531385F273D}" sibTransId="{4FB1BFC2-B25E-4C59-A6EB-D994752C1D31}"/>
    <dgm:cxn modelId="{8893DF83-3AB0-4782-A2CF-E786B328F940}" type="presOf" srcId="{72CCAB2D-18DB-409A-BB2C-4338BBA1609F}" destId="{042E7E7F-9C33-494B-B274-335D1DAF638C}" srcOrd="0" destOrd="0" presId="urn:microsoft.com/office/officeart/2005/8/layout/hierarchy1"/>
    <dgm:cxn modelId="{C88B4563-1F80-4CB8-99A2-7A9B5A1FE90C}" srcId="{4A20E3A2-E325-4BAA-8AC4-D2F454BDCF34}" destId="{322F234B-6970-411A-BA82-4B5961629632}" srcOrd="0" destOrd="0" parTransId="{1593F34D-6D9D-47DD-AB50-D100C5145858}" sibTransId="{A1F53C1B-BDC0-4EEC-9495-16A3D943E0D4}"/>
    <dgm:cxn modelId="{4DD1DE7F-2949-47AC-B96A-99885BA80525}" srcId="{BBB570BD-03B9-4EA0-9CD7-2E8CD7494C4D}" destId="{F1C83AE4-AB10-46F1-B083-663D8CED5396}" srcOrd="0" destOrd="0" parTransId="{F302ABEC-0AAD-4F56-8768-345887653BF8}" sibTransId="{81D36227-3ED0-422E-ADF8-60563A1F691D}"/>
    <dgm:cxn modelId="{16A3F5E2-7128-4730-9E78-F3A2CC8277FC}" type="presOf" srcId="{BDA7F388-32B6-4078-939F-15B85C0293B5}" destId="{FDAFDCF5-A470-4E1E-9E37-1CD636DE3AC0}" srcOrd="0" destOrd="0" presId="urn:microsoft.com/office/officeart/2005/8/layout/hierarchy1"/>
    <dgm:cxn modelId="{D2400484-9067-43D1-907C-B1FB517361BE}" type="presOf" srcId="{3405F48A-874F-4490-9CC4-5757FB8BAD9F}" destId="{55DD5F59-DE27-401E-8853-165F2C591319}" srcOrd="0" destOrd="0" presId="urn:microsoft.com/office/officeart/2005/8/layout/hierarchy1"/>
    <dgm:cxn modelId="{192AB172-DB61-493D-AD39-79E6722EEE28}" srcId="{BBB570BD-03B9-4EA0-9CD7-2E8CD7494C4D}" destId="{91C2457E-5580-4708-915E-B83449FAF004}" srcOrd="2" destOrd="0" parTransId="{BF38A131-00AB-457F-98E6-6D34D264AC8D}" sibTransId="{8DF710E4-2039-49D7-9056-A1E09C66BB64}"/>
    <dgm:cxn modelId="{94B5B61B-A1E6-44AD-ABB7-CB1102A0ED88}" type="presOf" srcId="{6FB8D299-CFEC-4BBB-A073-FF3EBCD3A7B5}" destId="{5A4D96C2-C289-4685-B880-1E511F947938}" srcOrd="0" destOrd="0" presId="urn:microsoft.com/office/officeart/2005/8/layout/hierarchy1"/>
    <dgm:cxn modelId="{3A44DB41-1FC8-4573-9521-9B3B188C6233}" type="presParOf" srcId="{042E7E7F-9C33-494B-B274-335D1DAF638C}" destId="{E9C4598E-D0F7-49DF-BE28-8BB872E4458A}" srcOrd="0" destOrd="0" presId="urn:microsoft.com/office/officeart/2005/8/layout/hierarchy1"/>
    <dgm:cxn modelId="{655F93B2-5BE7-4ABB-ABF8-17339F695934}" type="presParOf" srcId="{E9C4598E-D0F7-49DF-BE28-8BB872E4458A}" destId="{D1CE8350-0D4D-46B5-87CA-02074B2F48CB}" srcOrd="0" destOrd="0" presId="urn:microsoft.com/office/officeart/2005/8/layout/hierarchy1"/>
    <dgm:cxn modelId="{C9695B33-25A6-43F3-8E78-02D437EE28F7}" type="presParOf" srcId="{D1CE8350-0D4D-46B5-87CA-02074B2F48CB}" destId="{73ACAE40-8396-4B1B-9C37-A3EB989DCE11}" srcOrd="0" destOrd="0" presId="urn:microsoft.com/office/officeart/2005/8/layout/hierarchy1"/>
    <dgm:cxn modelId="{6405ABCE-EF5A-4081-A00E-0E9F4E3FFBD1}" type="presParOf" srcId="{D1CE8350-0D4D-46B5-87CA-02074B2F48CB}" destId="{28358AE0-895F-4F60-8EBB-0C4F1C765D19}" srcOrd="1" destOrd="0" presId="urn:microsoft.com/office/officeart/2005/8/layout/hierarchy1"/>
    <dgm:cxn modelId="{D9CDA358-4189-4CB4-81DF-CA031193D639}" type="presParOf" srcId="{E9C4598E-D0F7-49DF-BE28-8BB872E4458A}" destId="{8ADA2C1B-1649-49C4-93B7-6FC29A49348E}" srcOrd="1" destOrd="0" presId="urn:microsoft.com/office/officeart/2005/8/layout/hierarchy1"/>
    <dgm:cxn modelId="{1DF6FB85-0D4B-4E17-9ECE-EA772400380A}" type="presParOf" srcId="{8ADA2C1B-1649-49C4-93B7-6FC29A49348E}" destId="{8B22FAA1-F224-43FF-B588-DFBC5AB9411A}" srcOrd="0" destOrd="0" presId="urn:microsoft.com/office/officeart/2005/8/layout/hierarchy1"/>
    <dgm:cxn modelId="{CF2A6E96-C941-4221-A1AB-778DE3DF4658}" type="presParOf" srcId="{8ADA2C1B-1649-49C4-93B7-6FC29A49348E}" destId="{C2D22BF6-9326-41A8-8D3F-22DE7DF21D8F}" srcOrd="1" destOrd="0" presId="urn:microsoft.com/office/officeart/2005/8/layout/hierarchy1"/>
    <dgm:cxn modelId="{89D5607D-3C44-4A20-AE81-A706F40CA66B}" type="presParOf" srcId="{C2D22BF6-9326-41A8-8D3F-22DE7DF21D8F}" destId="{F9DCE9B5-5E43-4F4F-94BC-C78C04704CB2}" srcOrd="0" destOrd="0" presId="urn:microsoft.com/office/officeart/2005/8/layout/hierarchy1"/>
    <dgm:cxn modelId="{805875F5-74A9-4585-BC12-9D3C14C01038}" type="presParOf" srcId="{F9DCE9B5-5E43-4F4F-94BC-C78C04704CB2}" destId="{8F981697-CB2F-454C-AE2D-E193B39C76D1}" srcOrd="0" destOrd="0" presId="urn:microsoft.com/office/officeart/2005/8/layout/hierarchy1"/>
    <dgm:cxn modelId="{8894A718-5D5B-4568-B4BD-39FB8F86AD87}" type="presParOf" srcId="{F9DCE9B5-5E43-4F4F-94BC-C78C04704CB2}" destId="{754A8C7C-D74F-44B3-A5CD-6A6605BB13FB}" srcOrd="1" destOrd="0" presId="urn:microsoft.com/office/officeart/2005/8/layout/hierarchy1"/>
    <dgm:cxn modelId="{DCAE2028-4523-4604-AAB0-55F64B193432}" type="presParOf" srcId="{C2D22BF6-9326-41A8-8D3F-22DE7DF21D8F}" destId="{4D91B68E-4392-49E1-9F08-B16F8607D63D}" srcOrd="1" destOrd="0" presId="urn:microsoft.com/office/officeart/2005/8/layout/hierarchy1"/>
    <dgm:cxn modelId="{90E875FC-94C1-47EF-BD95-A1B9E52FA357}" type="presParOf" srcId="{4D91B68E-4392-49E1-9F08-B16F8607D63D}" destId="{ABAABA2F-B11B-4565-BFBE-F5C5A4AA01EE}" srcOrd="0" destOrd="0" presId="urn:microsoft.com/office/officeart/2005/8/layout/hierarchy1"/>
    <dgm:cxn modelId="{60FB54E9-B70C-434C-B47C-606E17FD0B5E}" type="presParOf" srcId="{4D91B68E-4392-49E1-9F08-B16F8607D63D}" destId="{4B0971DA-19EE-436E-924C-BBFD0E2013FE}" srcOrd="1" destOrd="0" presId="urn:microsoft.com/office/officeart/2005/8/layout/hierarchy1"/>
    <dgm:cxn modelId="{9A473F98-EE33-4A9C-A549-2BB2E55FB5F3}" type="presParOf" srcId="{4B0971DA-19EE-436E-924C-BBFD0E2013FE}" destId="{1FBE97C7-00D5-47AB-AA5C-80937B95BC27}" srcOrd="0" destOrd="0" presId="urn:microsoft.com/office/officeart/2005/8/layout/hierarchy1"/>
    <dgm:cxn modelId="{C1CEC72E-CC42-4026-BCFA-D92BB18C0FAB}" type="presParOf" srcId="{1FBE97C7-00D5-47AB-AA5C-80937B95BC27}" destId="{663F84C5-1C1F-4E4D-92CF-364E1B38C3DF}" srcOrd="0" destOrd="0" presId="urn:microsoft.com/office/officeart/2005/8/layout/hierarchy1"/>
    <dgm:cxn modelId="{80D425FC-33B0-4F56-B98C-3B0152F7C684}" type="presParOf" srcId="{1FBE97C7-00D5-47AB-AA5C-80937B95BC27}" destId="{55DD5F59-DE27-401E-8853-165F2C591319}" srcOrd="1" destOrd="0" presId="urn:microsoft.com/office/officeart/2005/8/layout/hierarchy1"/>
    <dgm:cxn modelId="{B0D556B0-6671-425C-99E5-9A92EA2B3C73}" type="presParOf" srcId="{4B0971DA-19EE-436E-924C-BBFD0E2013FE}" destId="{F4343622-B992-414B-BB56-41547F6E0AB8}" srcOrd="1" destOrd="0" presId="urn:microsoft.com/office/officeart/2005/8/layout/hierarchy1"/>
    <dgm:cxn modelId="{E313C8D7-CB5D-42A4-ACDE-861B9BAA2405}" type="presParOf" srcId="{4D91B68E-4392-49E1-9F08-B16F8607D63D}" destId="{5A4D96C2-C289-4685-B880-1E511F947938}" srcOrd="2" destOrd="0" presId="urn:microsoft.com/office/officeart/2005/8/layout/hierarchy1"/>
    <dgm:cxn modelId="{4364DBDD-A4F7-43BB-AE43-476F9044AA28}" type="presParOf" srcId="{4D91B68E-4392-49E1-9F08-B16F8607D63D}" destId="{B9E07383-8832-4081-8487-4F59EEB00180}" srcOrd="3" destOrd="0" presId="urn:microsoft.com/office/officeart/2005/8/layout/hierarchy1"/>
    <dgm:cxn modelId="{F65556E2-11B0-4E4D-80F8-6DDCFA5118AE}" type="presParOf" srcId="{B9E07383-8832-4081-8487-4F59EEB00180}" destId="{518B242B-E184-4145-9103-8DA9435E1C7B}" srcOrd="0" destOrd="0" presId="urn:microsoft.com/office/officeart/2005/8/layout/hierarchy1"/>
    <dgm:cxn modelId="{42D2C834-2A99-4567-98BA-6F5F1DB8D125}" type="presParOf" srcId="{518B242B-E184-4145-9103-8DA9435E1C7B}" destId="{99A5666C-D4DC-4C5A-A8F9-AD267F3F3ADA}" srcOrd="0" destOrd="0" presId="urn:microsoft.com/office/officeart/2005/8/layout/hierarchy1"/>
    <dgm:cxn modelId="{B5982399-3903-450A-AF7D-845863143D65}" type="presParOf" srcId="{518B242B-E184-4145-9103-8DA9435E1C7B}" destId="{99C66E9D-3841-406E-ACC0-D544DDDE3EF7}" srcOrd="1" destOrd="0" presId="urn:microsoft.com/office/officeart/2005/8/layout/hierarchy1"/>
    <dgm:cxn modelId="{DCEC6385-C0C9-4ADB-981A-8C9CE45DD73E}" type="presParOf" srcId="{B9E07383-8832-4081-8487-4F59EEB00180}" destId="{B8ADF39D-BD11-4706-BD06-9695201B01BE}" srcOrd="1" destOrd="0" presId="urn:microsoft.com/office/officeart/2005/8/layout/hierarchy1"/>
    <dgm:cxn modelId="{201ED607-C38A-4A0F-BA9E-B4DC1EB85171}" type="presParOf" srcId="{4D91B68E-4392-49E1-9F08-B16F8607D63D}" destId="{DE00B072-B028-49F8-8859-B4F284F497EE}" srcOrd="4" destOrd="0" presId="urn:microsoft.com/office/officeart/2005/8/layout/hierarchy1"/>
    <dgm:cxn modelId="{6FB14237-9B34-440B-87E9-B874C4788579}" type="presParOf" srcId="{4D91B68E-4392-49E1-9F08-B16F8607D63D}" destId="{7B1BDFB9-6852-40A2-8BED-5642DC94A677}" srcOrd="5" destOrd="0" presId="urn:microsoft.com/office/officeart/2005/8/layout/hierarchy1"/>
    <dgm:cxn modelId="{67B19BA8-7296-4ECC-AA4E-3F8D0C56CAE5}" type="presParOf" srcId="{7B1BDFB9-6852-40A2-8BED-5642DC94A677}" destId="{AF32A3F7-0157-496C-87C5-E520F064CA60}" srcOrd="0" destOrd="0" presId="urn:microsoft.com/office/officeart/2005/8/layout/hierarchy1"/>
    <dgm:cxn modelId="{C360D105-D594-4867-8C24-BE1476013515}" type="presParOf" srcId="{AF32A3F7-0157-496C-87C5-E520F064CA60}" destId="{05922F05-DC0C-4472-8158-AB5826E0F45C}" srcOrd="0" destOrd="0" presId="urn:microsoft.com/office/officeart/2005/8/layout/hierarchy1"/>
    <dgm:cxn modelId="{A82376B3-4A24-48C2-AF46-92CE9BCF8381}" type="presParOf" srcId="{AF32A3F7-0157-496C-87C5-E520F064CA60}" destId="{7ED856C7-E768-4C6D-A131-5AC80DA47190}" srcOrd="1" destOrd="0" presId="urn:microsoft.com/office/officeart/2005/8/layout/hierarchy1"/>
    <dgm:cxn modelId="{5D695B14-537A-4164-BC2E-DBA28B29B748}" type="presParOf" srcId="{7B1BDFB9-6852-40A2-8BED-5642DC94A677}" destId="{D892AF3D-66DF-4462-892A-5B7EDB2F453A}" srcOrd="1" destOrd="0" presId="urn:microsoft.com/office/officeart/2005/8/layout/hierarchy1"/>
    <dgm:cxn modelId="{6364A962-CAE0-440A-BB28-A42934CC605A}" type="presParOf" srcId="{8ADA2C1B-1649-49C4-93B7-6FC29A49348E}" destId="{D56DABDF-6DC3-4922-98A5-C3B462C9A884}" srcOrd="2" destOrd="0" presId="urn:microsoft.com/office/officeart/2005/8/layout/hierarchy1"/>
    <dgm:cxn modelId="{36B299E5-FCD2-4BF3-A02E-DE667F772BB7}" type="presParOf" srcId="{8ADA2C1B-1649-49C4-93B7-6FC29A49348E}" destId="{DF0D9994-7954-4B59-BAA8-AB100B2FDA8D}" srcOrd="3" destOrd="0" presId="urn:microsoft.com/office/officeart/2005/8/layout/hierarchy1"/>
    <dgm:cxn modelId="{6A4E9D8A-99CC-4488-9B71-1B37C862E7BF}" type="presParOf" srcId="{DF0D9994-7954-4B59-BAA8-AB100B2FDA8D}" destId="{09A8C220-BB06-43DA-8759-CC6D145D7562}" srcOrd="0" destOrd="0" presId="urn:microsoft.com/office/officeart/2005/8/layout/hierarchy1"/>
    <dgm:cxn modelId="{DD2B0F42-2A88-4D6B-9223-8AACA5180CB9}" type="presParOf" srcId="{09A8C220-BB06-43DA-8759-CC6D145D7562}" destId="{CB40503F-64CA-4460-ABBB-18877C7CE706}" srcOrd="0" destOrd="0" presId="urn:microsoft.com/office/officeart/2005/8/layout/hierarchy1"/>
    <dgm:cxn modelId="{905598A5-0EF9-44CD-98E9-CA9881B3DADB}" type="presParOf" srcId="{09A8C220-BB06-43DA-8759-CC6D145D7562}" destId="{473AA553-1AC7-46F1-930D-3E6CFB0D254B}" srcOrd="1" destOrd="0" presId="urn:microsoft.com/office/officeart/2005/8/layout/hierarchy1"/>
    <dgm:cxn modelId="{3B3A4EC5-8DED-4380-A36D-CE0FD9387AC6}" type="presParOf" srcId="{DF0D9994-7954-4B59-BAA8-AB100B2FDA8D}" destId="{C1858C6F-711A-49B8-8C9D-F20C6A5CDE04}" srcOrd="1" destOrd="0" presId="urn:microsoft.com/office/officeart/2005/8/layout/hierarchy1"/>
    <dgm:cxn modelId="{B36FA417-5DB8-432E-8C35-EB524EE1918B}" type="presParOf" srcId="{C1858C6F-711A-49B8-8C9D-F20C6A5CDE04}" destId="{B124C196-1D42-45BA-82D5-C0B9408B6074}" srcOrd="0" destOrd="0" presId="urn:microsoft.com/office/officeart/2005/8/layout/hierarchy1"/>
    <dgm:cxn modelId="{A219E443-D8B7-4987-AB7D-657B1224BE57}" type="presParOf" srcId="{C1858C6F-711A-49B8-8C9D-F20C6A5CDE04}" destId="{59999EB1-7042-4587-8495-82550F237BE3}" srcOrd="1" destOrd="0" presId="urn:microsoft.com/office/officeart/2005/8/layout/hierarchy1"/>
    <dgm:cxn modelId="{BA2D03F5-0728-4F9D-B95E-A0EF1D17666D}" type="presParOf" srcId="{59999EB1-7042-4587-8495-82550F237BE3}" destId="{9FE13B47-7B34-4E45-9953-B21C871013B5}" srcOrd="0" destOrd="0" presId="urn:microsoft.com/office/officeart/2005/8/layout/hierarchy1"/>
    <dgm:cxn modelId="{301F9020-0C71-41E6-9403-01626D75BA3C}" type="presParOf" srcId="{9FE13B47-7B34-4E45-9953-B21C871013B5}" destId="{21E07A6E-31E0-4FF7-83E2-7FCA5041F825}" srcOrd="0" destOrd="0" presId="urn:microsoft.com/office/officeart/2005/8/layout/hierarchy1"/>
    <dgm:cxn modelId="{8D80A507-2ED2-48AD-B447-E5C87DD6C10F}" type="presParOf" srcId="{9FE13B47-7B34-4E45-9953-B21C871013B5}" destId="{AE7FC5C6-4189-4813-B7F6-198F4721C8AC}" srcOrd="1" destOrd="0" presId="urn:microsoft.com/office/officeart/2005/8/layout/hierarchy1"/>
    <dgm:cxn modelId="{555DE24B-4419-4CA7-97FE-61B09B2EB1EC}" type="presParOf" srcId="{59999EB1-7042-4587-8495-82550F237BE3}" destId="{5D774847-1480-448D-AAAD-848D3D74D5B2}" srcOrd="1" destOrd="0" presId="urn:microsoft.com/office/officeart/2005/8/layout/hierarchy1"/>
    <dgm:cxn modelId="{51367C60-414D-4C78-BBB6-9EA47F9CC02F}" type="presParOf" srcId="{C1858C6F-711A-49B8-8C9D-F20C6A5CDE04}" destId="{ED08799E-B3D8-4911-A92F-D5D2C441AACC}" srcOrd="2" destOrd="0" presId="urn:microsoft.com/office/officeart/2005/8/layout/hierarchy1"/>
    <dgm:cxn modelId="{FBE84E37-96E6-41AB-B5D2-E9F381D60A89}" type="presParOf" srcId="{C1858C6F-711A-49B8-8C9D-F20C6A5CDE04}" destId="{9BD4B6D0-C655-4D65-BE31-2A5D592EDCEA}" srcOrd="3" destOrd="0" presId="urn:microsoft.com/office/officeart/2005/8/layout/hierarchy1"/>
    <dgm:cxn modelId="{4798CBBD-B32E-4029-AC0B-16343C1415B0}" type="presParOf" srcId="{9BD4B6D0-C655-4D65-BE31-2A5D592EDCEA}" destId="{2CB374C2-40A7-4DE6-9B6D-FB5C4C353A96}" srcOrd="0" destOrd="0" presId="urn:microsoft.com/office/officeart/2005/8/layout/hierarchy1"/>
    <dgm:cxn modelId="{49C61255-4440-4821-AEE9-9D50A82ED101}" type="presParOf" srcId="{2CB374C2-40A7-4DE6-9B6D-FB5C4C353A96}" destId="{00329874-F3F9-4522-A36F-18A1D55D84CD}" srcOrd="0" destOrd="0" presId="urn:microsoft.com/office/officeart/2005/8/layout/hierarchy1"/>
    <dgm:cxn modelId="{E9F1B8CD-52F4-409D-ADF5-E938CCFAB091}" type="presParOf" srcId="{2CB374C2-40A7-4DE6-9B6D-FB5C4C353A96}" destId="{FDAFDCF5-A470-4E1E-9E37-1CD636DE3AC0}" srcOrd="1" destOrd="0" presId="urn:microsoft.com/office/officeart/2005/8/layout/hierarchy1"/>
    <dgm:cxn modelId="{D3AD79BE-6335-4C92-BCAA-87DFDDC1912E}" type="presParOf" srcId="{9BD4B6D0-C655-4D65-BE31-2A5D592EDCEA}" destId="{A9166762-FF28-4C12-8900-30B55CD9C837}" srcOrd="1" destOrd="0" presId="urn:microsoft.com/office/officeart/2005/8/layout/hierarchy1"/>
    <dgm:cxn modelId="{0DA768FF-07CE-4F4C-8C2D-EA9E3EEB8869}" type="presParOf" srcId="{C1858C6F-711A-49B8-8C9D-F20C6A5CDE04}" destId="{55FB5E5D-C840-440D-8D36-52BEBCB56DC0}" srcOrd="4" destOrd="0" presId="urn:microsoft.com/office/officeart/2005/8/layout/hierarchy1"/>
    <dgm:cxn modelId="{B744705F-ED53-486E-A0F1-A1D93CB8155E}" type="presParOf" srcId="{C1858C6F-711A-49B8-8C9D-F20C6A5CDE04}" destId="{8DA2EE34-0C1D-4A38-9F1F-4992FAF0C854}" srcOrd="5" destOrd="0" presId="urn:microsoft.com/office/officeart/2005/8/layout/hierarchy1"/>
    <dgm:cxn modelId="{4E77A907-E1C9-4B2D-9509-4F9F9B0EBE2A}" type="presParOf" srcId="{8DA2EE34-0C1D-4A38-9F1F-4992FAF0C854}" destId="{E2C04BE8-CC45-4C67-B06D-C09EB325DDD0}" srcOrd="0" destOrd="0" presId="urn:microsoft.com/office/officeart/2005/8/layout/hierarchy1"/>
    <dgm:cxn modelId="{DC16DB40-C8C4-4278-9147-4B35092F3F6A}" type="presParOf" srcId="{E2C04BE8-CC45-4C67-B06D-C09EB325DDD0}" destId="{038977DE-977E-4053-AD31-D2B6520FA369}" srcOrd="0" destOrd="0" presId="urn:microsoft.com/office/officeart/2005/8/layout/hierarchy1"/>
    <dgm:cxn modelId="{F2FCD1DD-5DA9-4B9B-B1F5-9E8BAD5AAB46}" type="presParOf" srcId="{E2C04BE8-CC45-4C67-B06D-C09EB325DDD0}" destId="{0CEF7650-55FA-4086-BE66-B1EA1A72CABB}" srcOrd="1" destOrd="0" presId="urn:microsoft.com/office/officeart/2005/8/layout/hierarchy1"/>
    <dgm:cxn modelId="{0BB9EBD9-61C8-4BAE-A188-E92C6CF99C69}" type="presParOf" srcId="{8DA2EE34-0C1D-4A38-9F1F-4992FAF0C854}" destId="{108E3505-8E74-4E43-9808-29B6D2FDDB9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B5E5D-C840-440D-8D36-52BEBCB56DC0}">
      <dsp:nvSpPr>
        <dsp:cNvPr id="0" name=""/>
        <dsp:cNvSpPr/>
      </dsp:nvSpPr>
      <dsp:spPr>
        <a:xfrm>
          <a:off x="6543331" y="2715289"/>
          <a:ext cx="1483811" cy="353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613"/>
              </a:lnTo>
              <a:lnTo>
                <a:pt x="1483811" y="240613"/>
              </a:lnTo>
              <a:lnTo>
                <a:pt x="1483811" y="35307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8799E-B3D8-4911-A92F-D5D2C441AACC}">
      <dsp:nvSpPr>
        <dsp:cNvPr id="0" name=""/>
        <dsp:cNvSpPr/>
      </dsp:nvSpPr>
      <dsp:spPr>
        <a:xfrm>
          <a:off x="6497611" y="2715289"/>
          <a:ext cx="91440" cy="3530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07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4C196-1D42-45BA-82D5-C0B9408B6074}">
      <dsp:nvSpPr>
        <dsp:cNvPr id="0" name=""/>
        <dsp:cNvSpPr/>
      </dsp:nvSpPr>
      <dsp:spPr>
        <a:xfrm>
          <a:off x="5059519" y="2715289"/>
          <a:ext cx="1483811" cy="353079"/>
        </a:xfrm>
        <a:custGeom>
          <a:avLst/>
          <a:gdLst/>
          <a:ahLst/>
          <a:cxnLst/>
          <a:rect l="0" t="0" r="0" b="0"/>
          <a:pathLst>
            <a:path>
              <a:moveTo>
                <a:pt x="1483811" y="0"/>
              </a:moveTo>
              <a:lnTo>
                <a:pt x="1483811" y="240613"/>
              </a:lnTo>
              <a:lnTo>
                <a:pt x="0" y="240613"/>
              </a:lnTo>
              <a:lnTo>
                <a:pt x="0" y="35307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6DABDF-6DC3-4922-98A5-C3B462C9A884}">
      <dsp:nvSpPr>
        <dsp:cNvPr id="0" name=""/>
        <dsp:cNvSpPr/>
      </dsp:nvSpPr>
      <dsp:spPr>
        <a:xfrm>
          <a:off x="4317614" y="1591301"/>
          <a:ext cx="2225717" cy="353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613"/>
              </a:lnTo>
              <a:lnTo>
                <a:pt x="2225717" y="240613"/>
              </a:lnTo>
              <a:lnTo>
                <a:pt x="2225717" y="35307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0B072-B028-49F8-8859-B4F284F497EE}">
      <dsp:nvSpPr>
        <dsp:cNvPr id="0" name=""/>
        <dsp:cNvSpPr/>
      </dsp:nvSpPr>
      <dsp:spPr>
        <a:xfrm>
          <a:off x="2091896" y="2715289"/>
          <a:ext cx="1483811" cy="353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613"/>
              </a:lnTo>
              <a:lnTo>
                <a:pt x="1483811" y="240613"/>
              </a:lnTo>
              <a:lnTo>
                <a:pt x="1483811" y="35307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D96C2-C289-4685-B880-1E511F947938}">
      <dsp:nvSpPr>
        <dsp:cNvPr id="0" name=""/>
        <dsp:cNvSpPr/>
      </dsp:nvSpPr>
      <dsp:spPr>
        <a:xfrm>
          <a:off x="2046176" y="2715289"/>
          <a:ext cx="91440" cy="3530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07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ABA2F-B11B-4565-BFBE-F5C5A4AA01EE}">
      <dsp:nvSpPr>
        <dsp:cNvPr id="0" name=""/>
        <dsp:cNvSpPr/>
      </dsp:nvSpPr>
      <dsp:spPr>
        <a:xfrm>
          <a:off x="608084" y="2715289"/>
          <a:ext cx="1483811" cy="353079"/>
        </a:xfrm>
        <a:custGeom>
          <a:avLst/>
          <a:gdLst/>
          <a:ahLst/>
          <a:cxnLst/>
          <a:rect l="0" t="0" r="0" b="0"/>
          <a:pathLst>
            <a:path>
              <a:moveTo>
                <a:pt x="1483811" y="0"/>
              </a:moveTo>
              <a:lnTo>
                <a:pt x="1483811" y="240613"/>
              </a:lnTo>
              <a:lnTo>
                <a:pt x="0" y="240613"/>
              </a:lnTo>
              <a:lnTo>
                <a:pt x="0" y="35307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2FAA1-F224-43FF-B588-DFBC5AB9411A}">
      <dsp:nvSpPr>
        <dsp:cNvPr id="0" name=""/>
        <dsp:cNvSpPr/>
      </dsp:nvSpPr>
      <dsp:spPr>
        <a:xfrm>
          <a:off x="2091896" y="1591301"/>
          <a:ext cx="2225717" cy="353079"/>
        </a:xfrm>
        <a:custGeom>
          <a:avLst/>
          <a:gdLst/>
          <a:ahLst/>
          <a:cxnLst/>
          <a:rect l="0" t="0" r="0" b="0"/>
          <a:pathLst>
            <a:path>
              <a:moveTo>
                <a:pt x="2225717" y="0"/>
              </a:moveTo>
              <a:lnTo>
                <a:pt x="2225717" y="240613"/>
              </a:lnTo>
              <a:lnTo>
                <a:pt x="0" y="240613"/>
              </a:lnTo>
              <a:lnTo>
                <a:pt x="0" y="35307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CAE40-8396-4B1B-9C37-A3EB989DCE11}">
      <dsp:nvSpPr>
        <dsp:cNvPr id="0" name=""/>
        <dsp:cNvSpPr/>
      </dsp:nvSpPr>
      <dsp:spPr>
        <a:xfrm>
          <a:off x="3710600" y="820394"/>
          <a:ext cx="1214027" cy="770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58AE0-895F-4F60-8EBB-0C4F1C765D19}">
      <dsp:nvSpPr>
        <dsp:cNvPr id="0" name=""/>
        <dsp:cNvSpPr/>
      </dsp:nvSpPr>
      <dsp:spPr>
        <a:xfrm>
          <a:off x="3845492" y="948541"/>
          <a:ext cx="1214027" cy="770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Elementy elektroniczne</a:t>
          </a:r>
          <a:endParaRPr lang="pl-PL" sz="1200" kern="1200" dirty="0"/>
        </a:p>
      </dsp:txBody>
      <dsp:txXfrm>
        <a:off x="3868071" y="971120"/>
        <a:ext cx="1168869" cy="725749"/>
      </dsp:txXfrm>
    </dsp:sp>
    <dsp:sp modelId="{8F981697-CB2F-454C-AE2D-E193B39C76D1}">
      <dsp:nvSpPr>
        <dsp:cNvPr id="0" name=""/>
        <dsp:cNvSpPr/>
      </dsp:nvSpPr>
      <dsp:spPr>
        <a:xfrm>
          <a:off x="1484882" y="1944381"/>
          <a:ext cx="1214027" cy="770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A8C7C-D74F-44B3-A5CD-6A6605BB13FB}">
      <dsp:nvSpPr>
        <dsp:cNvPr id="0" name=""/>
        <dsp:cNvSpPr/>
      </dsp:nvSpPr>
      <dsp:spPr>
        <a:xfrm>
          <a:off x="1619774" y="2072528"/>
          <a:ext cx="1214027" cy="770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Aktywne</a:t>
          </a:r>
          <a:endParaRPr lang="pl-PL" sz="1200" kern="1200" dirty="0"/>
        </a:p>
      </dsp:txBody>
      <dsp:txXfrm>
        <a:off x="1642353" y="2095107"/>
        <a:ext cx="1168869" cy="725749"/>
      </dsp:txXfrm>
    </dsp:sp>
    <dsp:sp modelId="{663F84C5-1C1F-4E4D-92CF-364E1B38C3DF}">
      <dsp:nvSpPr>
        <dsp:cNvPr id="0" name=""/>
        <dsp:cNvSpPr/>
      </dsp:nvSpPr>
      <dsp:spPr>
        <a:xfrm>
          <a:off x="1070" y="3068368"/>
          <a:ext cx="1214027" cy="770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D5F59-DE27-401E-8853-165F2C591319}">
      <dsp:nvSpPr>
        <dsp:cNvPr id="0" name=""/>
        <dsp:cNvSpPr/>
      </dsp:nvSpPr>
      <dsp:spPr>
        <a:xfrm>
          <a:off x="135962" y="3196516"/>
          <a:ext cx="1214027" cy="770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Tranzystory</a:t>
          </a:r>
          <a:endParaRPr lang="pl-PL" sz="1200" kern="1200" dirty="0"/>
        </a:p>
      </dsp:txBody>
      <dsp:txXfrm>
        <a:off x="158541" y="3219095"/>
        <a:ext cx="1168869" cy="725749"/>
      </dsp:txXfrm>
    </dsp:sp>
    <dsp:sp modelId="{99A5666C-D4DC-4C5A-A8F9-AD267F3F3ADA}">
      <dsp:nvSpPr>
        <dsp:cNvPr id="0" name=""/>
        <dsp:cNvSpPr/>
      </dsp:nvSpPr>
      <dsp:spPr>
        <a:xfrm>
          <a:off x="1484882" y="3068368"/>
          <a:ext cx="1214027" cy="770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66E9D-3841-406E-ACC0-D544DDDE3EF7}">
      <dsp:nvSpPr>
        <dsp:cNvPr id="0" name=""/>
        <dsp:cNvSpPr/>
      </dsp:nvSpPr>
      <dsp:spPr>
        <a:xfrm>
          <a:off x="1619774" y="3196516"/>
          <a:ext cx="1214027" cy="770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Diody</a:t>
          </a:r>
          <a:endParaRPr lang="pl-PL" sz="1200" kern="1200" dirty="0"/>
        </a:p>
      </dsp:txBody>
      <dsp:txXfrm>
        <a:off x="1642353" y="3219095"/>
        <a:ext cx="1168869" cy="725749"/>
      </dsp:txXfrm>
    </dsp:sp>
    <dsp:sp modelId="{05922F05-DC0C-4472-8158-AB5826E0F45C}">
      <dsp:nvSpPr>
        <dsp:cNvPr id="0" name=""/>
        <dsp:cNvSpPr/>
      </dsp:nvSpPr>
      <dsp:spPr>
        <a:xfrm>
          <a:off x="2968694" y="3068368"/>
          <a:ext cx="1214027" cy="770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856C7-E768-4C6D-A131-5AC80DA47190}">
      <dsp:nvSpPr>
        <dsp:cNvPr id="0" name=""/>
        <dsp:cNvSpPr/>
      </dsp:nvSpPr>
      <dsp:spPr>
        <a:xfrm>
          <a:off x="3103586" y="3196516"/>
          <a:ext cx="1214027" cy="770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Układy scalone</a:t>
          </a:r>
          <a:endParaRPr lang="pl-PL" sz="1200" kern="1200" dirty="0"/>
        </a:p>
      </dsp:txBody>
      <dsp:txXfrm>
        <a:off x="3126165" y="3219095"/>
        <a:ext cx="1168869" cy="725749"/>
      </dsp:txXfrm>
    </dsp:sp>
    <dsp:sp modelId="{CB40503F-64CA-4460-ABBB-18877C7CE706}">
      <dsp:nvSpPr>
        <dsp:cNvPr id="0" name=""/>
        <dsp:cNvSpPr/>
      </dsp:nvSpPr>
      <dsp:spPr>
        <a:xfrm>
          <a:off x="5936317" y="1944381"/>
          <a:ext cx="1214027" cy="770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AA553-1AC7-46F1-930D-3E6CFB0D254B}">
      <dsp:nvSpPr>
        <dsp:cNvPr id="0" name=""/>
        <dsp:cNvSpPr/>
      </dsp:nvSpPr>
      <dsp:spPr>
        <a:xfrm>
          <a:off x="6071209" y="2072528"/>
          <a:ext cx="1214027" cy="770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Bierne</a:t>
          </a:r>
          <a:endParaRPr lang="pl-PL" sz="1200" kern="1200" dirty="0"/>
        </a:p>
      </dsp:txBody>
      <dsp:txXfrm>
        <a:off x="6093788" y="2095107"/>
        <a:ext cx="1168869" cy="725749"/>
      </dsp:txXfrm>
    </dsp:sp>
    <dsp:sp modelId="{21E07A6E-31E0-4FF7-83E2-7FCA5041F825}">
      <dsp:nvSpPr>
        <dsp:cNvPr id="0" name=""/>
        <dsp:cNvSpPr/>
      </dsp:nvSpPr>
      <dsp:spPr>
        <a:xfrm>
          <a:off x="4452505" y="3068368"/>
          <a:ext cx="1214027" cy="770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FC5C6-4189-4813-B7F6-198F4721C8AC}">
      <dsp:nvSpPr>
        <dsp:cNvPr id="0" name=""/>
        <dsp:cNvSpPr/>
      </dsp:nvSpPr>
      <dsp:spPr>
        <a:xfrm>
          <a:off x="4587397" y="3196516"/>
          <a:ext cx="1214027" cy="770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Rezystory</a:t>
          </a:r>
          <a:endParaRPr lang="pl-PL" sz="1200" kern="1200" dirty="0"/>
        </a:p>
      </dsp:txBody>
      <dsp:txXfrm>
        <a:off x="4609976" y="3219095"/>
        <a:ext cx="1168869" cy="725749"/>
      </dsp:txXfrm>
    </dsp:sp>
    <dsp:sp modelId="{00329874-F3F9-4522-A36F-18A1D55D84CD}">
      <dsp:nvSpPr>
        <dsp:cNvPr id="0" name=""/>
        <dsp:cNvSpPr/>
      </dsp:nvSpPr>
      <dsp:spPr>
        <a:xfrm>
          <a:off x="5936317" y="3068368"/>
          <a:ext cx="1214027" cy="770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FDCF5-A470-4E1E-9E37-1CD636DE3AC0}">
      <dsp:nvSpPr>
        <dsp:cNvPr id="0" name=""/>
        <dsp:cNvSpPr/>
      </dsp:nvSpPr>
      <dsp:spPr>
        <a:xfrm>
          <a:off x="6071209" y="3196516"/>
          <a:ext cx="1214027" cy="770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Kondensatory</a:t>
          </a:r>
          <a:endParaRPr lang="pl-PL" sz="1200" kern="1200" dirty="0"/>
        </a:p>
      </dsp:txBody>
      <dsp:txXfrm>
        <a:off x="6093788" y="3219095"/>
        <a:ext cx="1168869" cy="725749"/>
      </dsp:txXfrm>
    </dsp:sp>
    <dsp:sp modelId="{038977DE-977E-4053-AD31-D2B6520FA369}">
      <dsp:nvSpPr>
        <dsp:cNvPr id="0" name=""/>
        <dsp:cNvSpPr/>
      </dsp:nvSpPr>
      <dsp:spPr>
        <a:xfrm>
          <a:off x="7420129" y="3068368"/>
          <a:ext cx="1214027" cy="770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F7650-55FA-4086-BE66-B1EA1A72CABB}">
      <dsp:nvSpPr>
        <dsp:cNvPr id="0" name=""/>
        <dsp:cNvSpPr/>
      </dsp:nvSpPr>
      <dsp:spPr>
        <a:xfrm>
          <a:off x="7555021" y="3196516"/>
          <a:ext cx="1214027" cy="770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Cewki</a:t>
          </a:r>
          <a:endParaRPr lang="pl-PL" sz="1200" kern="1200" dirty="0"/>
        </a:p>
      </dsp:txBody>
      <dsp:txXfrm>
        <a:off x="7577600" y="3219095"/>
        <a:ext cx="1168869" cy="725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Elementy Elektroniczne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4212" y="4209627"/>
            <a:ext cx="4972005" cy="1947333"/>
          </a:xfrm>
        </p:spPr>
        <p:txBody>
          <a:bodyPr/>
          <a:lstStyle/>
          <a:p>
            <a:r>
              <a:rPr lang="pl-PL" dirty="0" smtClean="0"/>
              <a:t>Obwody elektryczne wzmacniające i przetwarzające sygnały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88832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971007" y="679268"/>
            <a:ext cx="4133804" cy="696685"/>
          </a:xfrm>
        </p:spPr>
        <p:txBody>
          <a:bodyPr/>
          <a:lstStyle/>
          <a:p>
            <a:r>
              <a:rPr lang="pl-PL" dirty="0" smtClean="0"/>
              <a:t>Prąd elektryczny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4971007" y="2121913"/>
            <a:ext cx="6021388" cy="3521242"/>
          </a:xfrm>
        </p:spPr>
        <p:txBody>
          <a:bodyPr>
            <a:normAutofit/>
          </a:bodyPr>
          <a:lstStyle/>
          <a:p>
            <a:r>
              <a:rPr lang="pl-PL" dirty="0" smtClean="0"/>
              <a:t>Elektronika zajmuje się prądem elektrycznym oraz obwodami elektrycznymi, </a:t>
            </a:r>
            <a:r>
              <a:rPr lang="pl-PL" dirty="0"/>
              <a:t>które obok elementów elektronicznych biernych zawierają elementy </a:t>
            </a:r>
            <a:r>
              <a:rPr lang="pl-PL" dirty="0" smtClean="0"/>
              <a:t>aktywne.</a:t>
            </a:r>
          </a:p>
          <a:p>
            <a:endParaRPr lang="pl-PL" dirty="0"/>
          </a:p>
          <a:p>
            <a:r>
              <a:rPr lang="pl-PL" dirty="0" smtClean="0"/>
              <a:t>Prąd </a:t>
            </a:r>
            <a:r>
              <a:rPr lang="pl-PL" dirty="0"/>
              <a:t>elektryczny to uporządkowany ruch ładunków elektrycznych (dodatnich lub ujemnych). </a:t>
            </a:r>
            <a:r>
              <a:rPr lang="pl-PL" dirty="0" smtClean="0"/>
              <a:t>Nośnikami </a:t>
            </a:r>
            <a:r>
              <a:rPr lang="pl-PL" dirty="0"/>
              <a:t>prądu są zazwyczaj elektrony swobodne, występujące w metalach i </a:t>
            </a:r>
            <a:r>
              <a:rPr lang="pl-PL" dirty="0" smtClean="0"/>
              <a:t>półprzewodnikach.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49" y="804454"/>
            <a:ext cx="3157945" cy="236845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877735"/>
            <a:ext cx="3695598" cy="343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073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429589" y="431074"/>
            <a:ext cx="4682445" cy="711926"/>
          </a:xfrm>
        </p:spPr>
        <p:txBody>
          <a:bodyPr/>
          <a:lstStyle/>
          <a:p>
            <a:r>
              <a:rPr lang="pl-PL" dirty="0" smtClean="0"/>
              <a:t>Obwody elektryczne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59" y="1464646"/>
            <a:ext cx="4320132" cy="311468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026" y="4068672"/>
            <a:ext cx="2143125" cy="21431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325" y="1464646"/>
            <a:ext cx="4193177" cy="293522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343" y="3938975"/>
            <a:ext cx="3329032" cy="240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094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6628" y="365758"/>
            <a:ext cx="8012475" cy="709749"/>
          </a:xfrm>
        </p:spPr>
        <p:txBody>
          <a:bodyPr/>
          <a:lstStyle/>
          <a:p>
            <a:r>
              <a:rPr lang="pl-PL" dirty="0" smtClean="0"/>
              <a:t>Rodzaje elementów elektronicznych</a:t>
            </a:r>
            <a:endParaRPr lang="pl-PL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94890798"/>
              </p:ext>
            </p:extLst>
          </p:nvPr>
        </p:nvGraphicFramePr>
        <p:xfrm>
          <a:off x="1658983" y="2070183"/>
          <a:ext cx="8770120" cy="478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1045029" y="1423851"/>
            <a:ext cx="9940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Elementy elektroniczne możemy podzielić na </a:t>
            </a:r>
            <a:r>
              <a:rPr lang="pl-PL" b="1" dirty="0" smtClean="0"/>
              <a:t>aktywne</a:t>
            </a:r>
            <a:r>
              <a:rPr lang="pl-PL" dirty="0" smtClean="0"/>
              <a:t>, które mogą wzmacniać sygnał elektryczny, oraz </a:t>
            </a:r>
            <a:r>
              <a:rPr lang="pl-PL" b="1" dirty="0" smtClean="0"/>
              <a:t>bierne</a:t>
            </a:r>
            <a:r>
              <a:rPr lang="pl-PL" dirty="0" smtClean="0"/>
              <a:t>, które wyłącznie pobierają energię elektryczną.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28657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ycinek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</TotalTime>
  <Words>91</Words>
  <Application>Microsoft Office PowerPoint</Application>
  <PresentationFormat>Panoramiczny</PresentationFormat>
  <Paragraphs>18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7" baseType="lpstr">
      <vt:lpstr>Century Gothic</vt:lpstr>
      <vt:lpstr>Wingdings 3</vt:lpstr>
      <vt:lpstr>Wycinek</vt:lpstr>
      <vt:lpstr>Elementy Elektroniczne</vt:lpstr>
      <vt:lpstr>Prąd elektryczny</vt:lpstr>
      <vt:lpstr>Obwody elektryczne</vt:lpstr>
      <vt:lpstr>Rodzaje elementów elektronicznych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Elementy Elektroniczne</dc:title>
  <dc:creator>Użytkownik systemu Windows</dc:creator>
  <cp:lastModifiedBy>Użytkownik systemu Windows</cp:lastModifiedBy>
  <cp:revision>7</cp:revision>
  <dcterms:created xsi:type="dcterms:W3CDTF">2020-05-05T06:32:46Z</dcterms:created>
  <dcterms:modified xsi:type="dcterms:W3CDTF">2020-05-05T08:28:57Z</dcterms:modified>
</cp:coreProperties>
</file>